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A0DFE335-0C5F-44C1-89D5-615B20B52BFC}"/>
    <pc:docChg chg="modSld">
      <pc:chgData name="IVA Palčić Strčić" userId="ba6dff45-8d8f-4a43-b954-a00cf4685489" providerId="ADAL" clId="{A0DFE335-0C5F-44C1-89D5-615B20B52BFC}" dt="2021-10-26T19:54:02.659" v="45" actId="20577"/>
      <pc:docMkLst>
        <pc:docMk/>
      </pc:docMkLst>
      <pc:sldChg chg="addSp modSp modAnim">
        <pc:chgData name="IVA Palčić Strčić" userId="ba6dff45-8d8f-4a43-b954-a00cf4685489" providerId="ADAL" clId="{A0DFE335-0C5F-44C1-89D5-615B20B52BFC}" dt="2021-10-26T19:53:06.775" v="44"/>
        <pc:sldMkLst>
          <pc:docMk/>
          <pc:sldMk cId="1594465957" sldId="257"/>
        </pc:sldMkLst>
        <pc:spChg chg="add mod">
          <ac:chgData name="IVA Palčić Strčić" userId="ba6dff45-8d8f-4a43-b954-a00cf4685489" providerId="ADAL" clId="{A0DFE335-0C5F-44C1-89D5-615B20B52BFC}" dt="2021-10-26T19:52:40.053" v="13" actId="1076"/>
          <ac:spMkLst>
            <pc:docMk/>
            <pc:sldMk cId="1594465957" sldId="257"/>
            <ac:spMk id="59" creationId="{B2742AA7-9D76-4D8B-BDE7-0A59575A8322}"/>
          </ac:spMkLst>
        </pc:spChg>
        <pc:picChg chg="mod">
          <ac:chgData name="IVA Palčić Strčić" userId="ba6dff45-8d8f-4a43-b954-a00cf4685489" providerId="ADAL" clId="{A0DFE335-0C5F-44C1-89D5-615B20B52BFC}" dt="2021-10-26T19:52:41.510" v="14" actId="1076"/>
          <ac:picMkLst>
            <pc:docMk/>
            <pc:sldMk cId="1594465957" sldId="257"/>
            <ac:picMk id="12" creationId="{F1BC55EB-EC30-44F4-B2F7-644DDE8F5BA2}"/>
          </ac:picMkLst>
        </pc:picChg>
      </pc:sldChg>
      <pc:sldChg chg="modSp">
        <pc:chgData name="IVA Palčić Strčić" userId="ba6dff45-8d8f-4a43-b954-a00cf4685489" providerId="ADAL" clId="{A0DFE335-0C5F-44C1-89D5-615B20B52BFC}" dt="2021-10-26T19:54:02.659" v="45" actId="20577"/>
        <pc:sldMkLst>
          <pc:docMk/>
          <pc:sldMk cId="2474929432" sldId="261"/>
        </pc:sldMkLst>
        <pc:spChg chg="mod">
          <ac:chgData name="IVA Palčić Strčić" userId="ba6dff45-8d8f-4a43-b954-a00cf4685489" providerId="ADAL" clId="{A0DFE335-0C5F-44C1-89D5-615B20B52BFC}" dt="2021-10-26T19:54:02.659" v="45" actId="20577"/>
          <ac:spMkLst>
            <pc:docMk/>
            <pc:sldMk cId="2474929432" sldId="261"/>
            <ac:spMk id="29" creationId="{E30181C0-2E7E-417A-B929-E9539479C1CD}"/>
          </ac:spMkLst>
        </pc:spChg>
      </pc:sldChg>
    </pc:docChg>
  </pc:docChgLst>
  <pc:docChgLst>
    <pc:chgData name="Sandra Štambuk" userId="57dc3b68-088a-45de-9236-fd178a7068ed" providerId="ADAL" clId="{6B4A1025-C244-439C-9269-E73C731F458F}"/>
    <pc:docChg chg="custSel modSld">
      <pc:chgData name="Sandra Štambuk" userId="57dc3b68-088a-45de-9236-fd178a7068ed" providerId="ADAL" clId="{6B4A1025-C244-439C-9269-E73C731F458F}" dt="2021-10-26T03:28:49.621" v="552" actId="207"/>
      <pc:docMkLst>
        <pc:docMk/>
      </pc:docMkLst>
      <pc:sldChg chg="modSp modAnim">
        <pc:chgData name="Sandra Štambuk" userId="57dc3b68-088a-45de-9236-fd178a7068ed" providerId="ADAL" clId="{6B4A1025-C244-439C-9269-E73C731F458F}" dt="2021-10-26T03:22:02.533" v="333"/>
        <pc:sldMkLst>
          <pc:docMk/>
          <pc:sldMk cId="1594465957" sldId="257"/>
        </pc:sldMkLst>
        <pc:spChg chg="mod">
          <ac:chgData name="Sandra Štambuk" userId="57dc3b68-088a-45de-9236-fd178a7068ed" providerId="ADAL" clId="{6B4A1025-C244-439C-9269-E73C731F458F}" dt="2021-10-26T03:21:22.057" v="330" actId="20577"/>
          <ac:spMkLst>
            <pc:docMk/>
            <pc:sldMk cId="1594465957" sldId="257"/>
            <ac:spMk id="49" creationId="{2D6BF223-1BF3-4728-AB3C-79BCC8B60CCB}"/>
          </ac:spMkLst>
        </pc:spChg>
      </pc:sldChg>
      <pc:sldChg chg="addSp delSp modSp modAnim">
        <pc:chgData name="Sandra Štambuk" userId="57dc3b68-088a-45de-9236-fd178a7068ed" providerId="ADAL" clId="{6B4A1025-C244-439C-9269-E73C731F458F}" dt="2021-10-26T03:28:49.621" v="552" actId="207"/>
        <pc:sldMkLst>
          <pc:docMk/>
          <pc:sldMk cId="2236204671" sldId="258"/>
        </pc:sldMkLst>
        <pc:spChg chg="add mod">
          <ac:chgData name="Sandra Štambuk" userId="57dc3b68-088a-45de-9236-fd178a7068ed" providerId="ADAL" clId="{6B4A1025-C244-439C-9269-E73C731F458F}" dt="2021-10-26T03:26:03.878" v="499" actId="20577"/>
          <ac:spMkLst>
            <pc:docMk/>
            <pc:sldMk cId="2236204671" sldId="258"/>
            <ac:spMk id="6" creationId="{01CEDF0E-8993-42B0-8265-2A2D13E12A39}"/>
          </ac:spMkLst>
        </pc:spChg>
        <pc:spChg chg="add mod">
          <ac:chgData name="Sandra Štambuk" userId="57dc3b68-088a-45de-9236-fd178a7068ed" providerId="ADAL" clId="{6B4A1025-C244-439C-9269-E73C731F458F}" dt="2021-10-26T03:26:35.795" v="512" actId="1076"/>
          <ac:spMkLst>
            <pc:docMk/>
            <pc:sldMk cId="2236204671" sldId="258"/>
            <ac:spMk id="7" creationId="{923AF6C0-72E7-47BC-8F9D-C5AFAAB26BE6}"/>
          </ac:spMkLst>
        </pc:spChg>
        <pc:spChg chg="add mod">
          <ac:chgData name="Sandra Štambuk" userId="57dc3b68-088a-45de-9236-fd178a7068ed" providerId="ADAL" clId="{6B4A1025-C244-439C-9269-E73C731F458F}" dt="2021-10-26T03:26:57.102" v="524" actId="20577"/>
          <ac:spMkLst>
            <pc:docMk/>
            <pc:sldMk cId="2236204671" sldId="258"/>
            <ac:spMk id="8" creationId="{39AC15A9-37A2-44DA-8F45-555832207C51}"/>
          </ac:spMkLst>
        </pc:spChg>
        <pc:spChg chg="add mod">
          <ac:chgData name="Sandra Štambuk" userId="57dc3b68-088a-45de-9236-fd178a7068ed" providerId="ADAL" clId="{6B4A1025-C244-439C-9269-E73C731F458F}" dt="2021-10-26T03:27:11.594" v="528" actId="207"/>
          <ac:spMkLst>
            <pc:docMk/>
            <pc:sldMk cId="2236204671" sldId="258"/>
            <ac:spMk id="9" creationId="{98DFF2DB-A5A3-4978-83ED-2976A23E3E84}"/>
          </ac:spMkLst>
        </pc:spChg>
        <pc:spChg chg="add del">
          <ac:chgData name="Sandra Štambuk" userId="57dc3b68-088a-45de-9236-fd178a7068ed" providerId="ADAL" clId="{6B4A1025-C244-439C-9269-E73C731F458F}" dt="2021-10-26T03:27:16.751" v="530"/>
          <ac:spMkLst>
            <pc:docMk/>
            <pc:sldMk cId="2236204671" sldId="258"/>
            <ac:spMk id="10" creationId="{33A52EC5-D900-484E-AC78-0F22E1FB2596}"/>
          </ac:spMkLst>
        </pc:spChg>
        <pc:spChg chg="add mod">
          <ac:chgData name="Sandra Štambuk" userId="57dc3b68-088a-45de-9236-fd178a7068ed" providerId="ADAL" clId="{6B4A1025-C244-439C-9269-E73C731F458F}" dt="2021-10-26T03:27:41.796" v="534" actId="207"/>
          <ac:spMkLst>
            <pc:docMk/>
            <pc:sldMk cId="2236204671" sldId="258"/>
            <ac:spMk id="11" creationId="{AC4BE992-028C-4B06-B6E7-C7AC064C1E51}"/>
          </ac:spMkLst>
        </pc:spChg>
        <pc:spChg chg="add del">
          <ac:chgData name="Sandra Štambuk" userId="57dc3b68-088a-45de-9236-fd178a7068ed" providerId="ADAL" clId="{6B4A1025-C244-439C-9269-E73C731F458F}" dt="2021-10-26T03:27:45.819" v="536"/>
          <ac:spMkLst>
            <pc:docMk/>
            <pc:sldMk cId="2236204671" sldId="258"/>
            <ac:spMk id="12" creationId="{23BCD932-1758-4328-BF33-A2BFDF49689F}"/>
          </ac:spMkLst>
        </pc:spChg>
        <pc:spChg chg="add mod">
          <ac:chgData name="Sandra Štambuk" userId="57dc3b68-088a-45de-9236-fd178a7068ed" providerId="ADAL" clId="{6B4A1025-C244-439C-9269-E73C731F458F}" dt="2021-10-26T03:28:02.357" v="540" actId="207"/>
          <ac:spMkLst>
            <pc:docMk/>
            <pc:sldMk cId="2236204671" sldId="258"/>
            <ac:spMk id="13" creationId="{8E44FEDE-956D-4384-A74E-BF273DA67786}"/>
          </ac:spMkLst>
        </pc:spChg>
        <pc:spChg chg="add mod">
          <ac:chgData name="Sandra Štambuk" userId="57dc3b68-088a-45de-9236-fd178a7068ed" providerId="ADAL" clId="{6B4A1025-C244-439C-9269-E73C731F458F}" dt="2021-10-26T03:28:17.246" v="544" actId="207"/>
          <ac:spMkLst>
            <pc:docMk/>
            <pc:sldMk cId="2236204671" sldId="258"/>
            <ac:spMk id="14" creationId="{0CB61E0B-98F8-433B-A54F-38901548AD54}"/>
          </ac:spMkLst>
        </pc:spChg>
        <pc:spChg chg="add mod">
          <ac:chgData name="Sandra Štambuk" userId="57dc3b68-088a-45de-9236-fd178a7068ed" providerId="ADAL" clId="{6B4A1025-C244-439C-9269-E73C731F458F}" dt="2021-10-26T03:28:33.011" v="548" actId="207"/>
          <ac:spMkLst>
            <pc:docMk/>
            <pc:sldMk cId="2236204671" sldId="258"/>
            <ac:spMk id="15" creationId="{BF1E9E03-92AC-46C6-988D-37A75A02F07D}"/>
          </ac:spMkLst>
        </pc:spChg>
        <pc:spChg chg="add mod">
          <ac:chgData name="Sandra Štambuk" userId="57dc3b68-088a-45de-9236-fd178a7068ed" providerId="ADAL" clId="{6B4A1025-C244-439C-9269-E73C731F458F}" dt="2021-10-26T03:28:49.621" v="552" actId="207"/>
          <ac:spMkLst>
            <pc:docMk/>
            <pc:sldMk cId="2236204671" sldId="258"/>
            <ac:spMk id="16" creationId="{9DCA79CA-14CE-4D15-BA74-7DBB773E79D4}"/>
          </ac:spMkLst>
        </pc:spChg>
      </pc:sldChg>
      <pc:sldChg chg="addSp modSp modAnim">
        <pc:chgData name="Sandra Štambuk" userId="57dc3b68-088a-45de-9236-fd178a7068ed" providerId="ADAL" clId="{6B4A1025-C244-439C-9269-E73C731F458F}" dt="2021-10-26T03:24:53.314" v="454"/>
        <pc:sldMkLst>
          <pc:docMk/>
          <pc:sldMk cId="3070765524" sldId="259"/>
        </pc:sldMkLst>
        <pc:spChg chg="add mod">
          <ac:chgData name="Sandra Štambuk" userId="57dc3b68-088a-45de-9236-fd178a7068ed" providerId="ADAL" clId="{6B4A1025-C244-439C-9269-E73C731F458F}" dt="2021-10-26T03:13:22.950" v="18" actId="1076"/>
          <ac:spMkLst>
            <pc:docMk/>
            <pc:sldMk cId="3070765524" sldId="259"/>
            <ac:spMk id="27" creationId="{569BF4AF-5449-4754-A0AE-A372F9EF290A}"/>
          </ac:spMkLst>
        </pc:spChg>
        <pc:spChg chg="add mod">
          <ac:chgData name="Sandra Štambuk" userId="57dc3b68-088a-45de-9236-fd178a7068ed" providerId="ADAL" clId="{6B4A1025-C244-439C-9269-E73C731F458F}" dt="2021-10-26T03:13:43.657" v="32" actId="20577"/>
          <ac:spMkLst>
            <pc:docMk/>
            <pc:sldMk cId="3070765524" sldId="259"/>
            <ac:spMk id="28" creationId="{48896C23-1E44-4EFE-968C-0CA3691A9C24}"/>
          </ac:spMkLst>
        </pc:spChg>
        <pc:spChg chg="add mod">
          <ac:chgData name="Sandra Štambuk" userId="57dc3b68-088a-45de-9236-fd178a7068ed" providerId="ADAL" clId="{6B4A1025-C244-439C-9269-E73C731F458F}" dt="2021-10-26T03:13:59.458" v="41" actId="20577"/>
          <ac:spMkLst>
            <pc:docMk/>
            <pc:sldMk cId="3070765524" sldId="259"/>
            <ac:spMk id="29" creationId="{43FCBFE8-4DB7-4914-A7C4-33F2BDC81C5A}"/>
          </ac:spMkLst>
        </pc:spChg>
        <pc:spChg chg="add mod">
          <ac:chgData name="Sandra Štambuk" userId="57dc3b68-088a-45de-9236-fd178a7068ed" providerId="ADAL" clId="{6B4A1025-C244-439C-9269-E73C731F458F}" dt="2021-10-26T03:14:10.789" v="50" actId="20577"/>
          <ac:spMkLst>
            <pc:docMk/>
            <pc:sldMk cId="3070765524" sldId="259"/>
            <ac:spMk id="30" creationId="{1CF94008-9E29-42B9-AA1C-F6E34ED61E5A}"/>
          </ac:spMkLst>
        </pc:spChg>
        <pc:spChg chg="add mod">
          <ac:chgData name="Sandra Štambuk" userId="57dc3b68-088a-45de-9236-fd178a7068ed" providerId="ADAL" clId="{6B4A1025-C244-439C-9269-E73C731F458F}" dt="2021-10-26T03:14:29.052" v="58" actId="20577"/>
          <ac:spMkLst>
            <pc:docMk/>
            <pc:sldMk cId="3070765524" sldId="259"/>
            <ac:spMk id="31" creationId="{301FA49D-6079-478F-AC9D-98936308FC28}"/>
          </ac:spMkLst>
        </pc:spChg>
        <pc:spChg chg="add mod">
          <ac:chgData name="Sandra Štambuk" userId="57dc3b68-088a-45de-9236-fd178a7068ed" providerId="ADAL" clId="{6B4A1025-C244-439C-9269-E73C731F458F}" dt="2021-10-26T03:14:44.143" v="71" actId="20577"/>
          <ac:spMkLst>
            <pc:docMk/>
            <pc:sldMk cId="3070765524" sldId="259"/>
            <ac:spMk id="32" creationId="{2EF88421-E077-4303-88DD-D59779C43A93}"/>
          </ac:spMkLst>
        </pc:spChg>
        <pc:spChg chg="add mod">
          <ac:chgData name="Sandra Štambuk" userId="57dc3b68-088a-45de-9236-fd178a7068ed" providerId="ADAL" clId="{6B4A1025-C244-439C-9269-E73C731F458F}" dt="2021-10-26T03:15:01.396" v="82" actId="20577"/>
          <ac:spMkLst>
            <pc:docMk/>
            <pc:sldMk cId="3070765524" sldId="259"/>
            <ac:spMk id="33" creationId="{DFBA6196-08F7-4D98-96B1-CA7CB64B73FA}"/>
          </ac:spMkLst>
        </pc:spChg>
        <pc:spChg chg="add mod">
          <ac:chgData name="Sandra Štambuk" userId="57dc3b68-088a-45de-9236-fd178a7068ed" providerId="ADAL" clId="{6B4A1025-C244-439C-9269-E73C731F458F}" dt="2021-10-26T03:15:17.637" v="97" actId="20577"/>
          <ac:spMkLst>
            <pc:docMk/>
            <pc:sldMk cId="3070765524" sldId="259"/>
            <ac:spMk id="34" creationId="{E510C4E7-3203-4C4E-9E73-0E66D62B6F4D}"/>
          </ac:spMkLst>
        </pc:spChg>
        <pc:spChg chg="add mod">
          <ac:chgData name="Sandra Štambuk" userId="57dc3b68-088a-45de-9236-fd178a7068ed" providerId="ADAL" clId="{6B4A1025-C244-439C-9269-E73C731F458F}" dt="2021-10-26T03:15:38.255" v="102" actId="20577"/>
          <ac:spMkLst>
            <pc:docMk/>
            <pc:sldMk cId="3070765524" sldId="259"/>
            <ac:spMk id="35" creationId="{FBE82DA5-16CD-4811-A62B-CBF5C5E3E47C}"/>
          </ac:spMkLst>
        </pc:spChg>
        <pc:spChg chg="add mod">
          <ac:chgData name="Sandra Štambuk" userId="57dc3b68-088a-45de-9236-fd178a7068ed" providerId="ADAL" clId="{6B4A1025-C244-439C-9269-E73C731F458F}" dt="2021-10-26T03:15:47.500" v="112" actId="20577"/>
          <ac:spMkLst>
            <pc:docMk/>
            <pc:sldMk cId="3070765524" sldId="259"/>
            <ac:spMk id="36" creationId="{3955C646-6E89-4AF3-869E-9543D93F6506}"/>
          </ac:spMkLst>
        </pc:spChg>
        <pc:spChg chg="add mod">
          <ac:chgData name="Sandra Štambuk" userId="57dc3b68-088a-45de-9236-fd178a7068ed" providerId="ADAL" clId="{6B4A1025-C244-439C-9269-E73C731F458F}" dt="2021-10-26T03:16:21.106" v="123" actId="1076"/>
          <ac:spMkLst>
            <pc:docMk/>
            <pc:sldMk cId="3070765524" sldId="259"/>
            <ac:spMk id="37" creationId="{036B70C0-02C5-4A18-B230-D41FC7EEEB86}"/>
          </ac:spMkLst>
        </pc:spChg>
        <pc:spChg chg="add mod">
          <ac:chgData name="Sandra Štambuk" userId="57dc3b68-088a-45de-9236-fd178a7068ed" providerId="ADAL" clId="{6B4A1025-C244-439C-9269-E73C731F458F}" dt="2021-10-26T03:16:28.748" v="128" actId="20577"/>
          <ac:spMkLst>
            <pc:docMk/>
            <pc:sldMk cId="3070765524" sldId="259"/>
            <ac:spMk id="38" creationId="{49BC43EE-B85E-4CF8-9733-91F3EC3C354A}"/>
          </ac:spMkLst>
        </pc:spChg>
        <pc:spChg chg="add mod">
          <ac:chgData name="Sandra Štambuk" userId="57dc3b68-088a-45de-9236-fd178a7068ed" providerId="ADAL" clId="{6B4A1025-C244-439C-9269-E73C731F458F}" dt="2021-10-26T03:16:45.740" v="137" actId="20577"/>
          <ac:spMkLst>
            <pc:docMk/>
            <pc:sldMk cId="3070765524" sldId="259"/>
            <ac:spMk id="39" creationId="{8BE42CD7-97C4-4F92-8C36-57534AEEB28C}"/>
          </ac:spMkLst>
        </pc:spChg>
        <pc:spChg chg="add mod">
          <ac:chgData name="Sandra Štambuk" userId="57dc3b68-088a-45de-9236-fd178a7068ed" providerId="ADAL" clId="{6B4A1025-C244-439C-9269-E73C731F458F}" dt="2021-10-26T03:17:00.787" v="155" actId="1076"/>
          <ac:spMkLst>
            <pc:docMk/>
            <pc:sldMk cId="3070765524" sldId="259"/>
            <ac:spMk id="40" creationId="{A8212408-5389-4B60-8C2F-8F49E414A51F}"/>
          </ac:spMkLst>
        </pc:spChg>
        <pc:spChg chg="add mod">
          <ac:chgData name="Sandra Štambuk" userId="57dc3b68-088a-45de-9236-fd178a7068ed" providerId="ADAL" clId="{6B4A1025-C244-439C-9269-E73C731F458F}" dt="2021-10-26T03:17:22.939" v="166" actId="20577"/>
          <ac:spMkLst>
            <pc:docMk/>
            <pc:sldMk cId="3070765524" sldId="259"/>
            <ac:spMk id="41" creationId="{8B338687-9EE8-43D1-93A5-82B2CD6727ED}"/>
          </ac:spMkLst>
        </pc:spChg>
        <pc:spChg chg="add mod">
          <ac:chgData name="Sandra Štambuk" userId="57dc3b68-088a-45de-9236-fd178a7068ed" providerId="ADAL" clId="{6B4A1025-C244-439C-9269-E73C731F458F}" dt="2021-10-26T03:17:35.001" v="172" actId="20577"/>
          <ac:spMkLst>
            <pc:docMk/>
            <pc:sldMk cId="3070765524" sldId="259"/>
            <ac:spMk id="42" creationId="{5E32F0D7-F99B-4001-A82F-4734CD3126FF}"/>
          </ac:spMkLst>
        </pc:spChg>
        <pc:spChg chg="add mod">
          <ac:chgData name="Sandra Štambuk" userId="57dc3b68-088a-45de-9236-fd178a7068ed" providerId="ADAL" clId="{6B4A1025-C244-439C-9269-E73C731F458F}" dt="2021-10-26T03:17:43.120" v="179" actId="20577"/>
          <ac:spMkLst>
            <pc:docMk/>
            <pc:sldMk cId="3070765524" sldId="259"/>
            <ac:spMk id="43" creationId="{F1498DCA-C9E1-49A8-9800-2094373B7B9A}"/>
          </ac:spMkLst>
        </pc:spChg>
        <pc:spChg chg="add mod">
          <ac:chgData name="Sandra Štambuk" userId="57dc3b68-088a-45de-9236-fd178a7068ed" providerId="ADAL" clId="{6B4A1025-C244-439C-9269-E73C731F458F}" dt="2021-10-26T03:18:12.446" v="204" actId="1076"/>
          <ac:spMkLst>
            <pc:docMk/>
            <pc:sldMk cId="3070765524" sldId="259"/>
            <ac:spMk id="44" creationId="{9E4AFBF1-DF0C-4C28-A7E9-D8F9D27E4021}"/>
          </ac:spMkLst>
        </pc:spChg>
        <pc:spChg chg="add mod">
          <ac:chgData name="Sandra Štambuk" userId="57dc3b68-088a-45de-9236-fd178a7068ed" providerId="ADAL" clId="{6B4A1025-C244-439C-9269-E73C731F458F}" dt="2021-10-26T03:18:32.603" v="215" actId="20577"/>
          <ac:spMkLst>
            <pc:docMk/>
            <pc:sldMk cId="3070765524" sldId="259"/>
            <ac:spMk id="45" creationId="{8070B063-B3B0-4D68-A521-4937D84A28D6}"/>
          </ac:spMkLst>
        </pc:spChg>
        <pc:spChg chg="add mod">
          <ac:chgData name="Sandra Štambuk" userId="57dc3b68-088a-45de-9236-fd178a7068ed" providerId="ADAL" clId="{6B4A1025-C244-439C-9269-E73C731F458F}" dt="2021-10-26T03:19:00.825" v="240" actId="1076"/>
          <ac:spMkLst>
            <pc:docMk/>
            <pc:sldMk cId="3070765524" sldId="259"/>
            <ac:spMk id="46" creationId="{8B49722B-BB97-4628-A5D9-FC26C8A99A0B}"/>
          </ac:spMkLst>
        </pc:spChg>
        <pc:spChg chg="add mod">
          <ac:chgData name="Sandra Štambuk" userId="57dc3b68-088a-45de-9236-fd178a7068ed" providerId="ADAL" clId="{6B4A1025-C244-439C-9269-E73C731F458F}" dt="2021-10-26T03:19:16.819" v="245" actId="20577"/>
          <ac:spMkLst>
            <pc:docMk/>
            <pc:sldMk cId="3070765524" sldId="259"/>
            <ac:spMk id="47" creationId="{23377F21-CA8B-4D63-B953-3805DC8DB649}"/>
          </ac:spMkLst>
        </pc:spChg>
        <pc:spChg chg="add mod">
          <ac:chgData name="Sandra Štambuk" userId="57dc3b68-088a-45de-9236-fd178a7068ed" providerId="ADAL" clId="{6B4A1025-C244-439C-9269-E73C731F458F}" dt="2021-10-26T03:19:29.617" v="262" actId="20577"/>
          <ac:spMkLst>
            <pc:docMk/>
            <pc:sldMk cId="3070765524" sldId="259"/>
            <ac:spMk id="48" creationId="{D712F290-AEC6-4C0B-BC43-2F839EFAA8F2}"/>
          </ac:spMkLst>
        </pc:spChg>
        <pc:spChg chg="add mod">
          <ac:chgData name="Sandra Štambuk" userId="57dc3b68-088a-45de-9236-fd178a7068ed" providerId="ADAL" clId="{6B4A1025-C244-439C-9269-E73C731F458F}" dt="2021-10-26T03:19:39.369" v="272" actId="20577"/>
          <ac:spMkLst>
            <pc:docMk/>
            <pc:sldMk cId="3070765524" sldId="259"/>
            <ac:spMk id="49" creationId="{0C7ED31D-49ED-45CE-BA7C-7B68AFB4BE0A}"/>
          </ac:spMkLst>
        </pc:spChg>
        <pc:spChg chg="add mod">
          <ac:chgData name="Sandra Štambuk" userId="57dc3b68-088a-45de-9236-fd178a7068ed" providerId="ADAL" clId="{6B4A1025-C244-439C-9269-E73C731F458F}" dt="2021-10-26T03:24:43.419" v="431" actId="1076"/>
          <ac:spMkLst>
            <pc:docMk/>
            <pc:sldMk cId="3070765524" sldId="259"/>
            <ac:spMk id="50" creationId="{3D3D6AE5-53C5-4CBC-9747-ED25AF42CDA2}"/>
          </ac:spMkLst>
        </pc:spChg>
        <pc:picChg chg="mod">
          <ac:chgData name="Sandra Štambuk" userId="57dc3b68-088a-45de-9236-fd178a7068ed" providerId="ADAL" clId="{6B4A1025-C244-439C-9269-E73C731F458F}" dt="2021-10-26T03:16:29.857" v="129" actId="1076"/>
          <ac:picMkLst>
            <pc:docMk/>
            <pc:sldMk cId="3070765524" sldId="259"/>
            <ac:picMk id="7" creationId="{94C9F4C0-8D9C-4BA9-899B-95F34234475B}"/>
          </ac:picMkLst>
        </pc:picChg>
      </pc:sldChg>
      <pc:sldChg chg="modSp">
        <pc:chgData name="Sandra Štambuk" userId="57dc3b68-088a-45de-9236-fd178a7068ed" providerId="ADAL" clId="{6B4A1025-C244-439C-9269-E73C731F458F}" dt="2021-10-26T03:22:30.068" v="335"/>
        <pc:sldMkLst>
          <pc:docMk/>
          <pc:sldMk cId="2474929432" sldId="261"/>
        </pc:sldMkLst>
        <pc:spChg chg="mod">
          <ac:chgData name="Sandra Štambuk" userId="57dc3b68-088a-45de-9236-fd178a7068ed" providerId="ADAL" clId="{6B4A1025-C244-439C-9269-E73C731F458F}" dt="2021-10-26T03:22:30.068" v="335"/>
          <ac:spMkLst>
            <pc:docMk/>
            <pc:sldMk cId="2474929432" sldId="261"/>
            <ac:spMk id="6" creationId="{CD3A7EE1-E8DA-46B9-9A49-2E2FB577FB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7ABC68-2246-4153-8087-5FF95E949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D729ABC-9917-4ED9-81AD-B95979866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3319E26-6F19-4FF3-8166-06CA8312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7DA3-BE80-49E3-8D62-EE2E434D123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66B2389-1A34-4E75-A7A4-F515C9D8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C5DCE95-05EF-4631-A9C2-189CD9EA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C71D-2E27-4826-A2C0-265BCE397C0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4865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95270F-B64C-4081-B161-D6D5910B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69A82EEE-D405-42AE-B279-A7E04A01A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140CCD1-F8F4-456E-8CAB-038BD8B0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7DA3-BE80-49E3-8D62-EE2E434D123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50B06A6-1780-47B3-9918-14E6FC70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F1CBC72-BA1C-46DA-8DBB-A419B521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C71D-2E27-4826-A2C0-265BCE397C0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9385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4D131CC8-E174-424B-8BCD-C312B7E83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CFDD085A-8304-46E8-9D0C-3B53386A1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B709860-93CB-40C2-9F64-467AFFBEC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7DA3-BE80-49E3-8D62-EE2E434D123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1EAA60A-B0D6-41B7-B60A-330E8C0C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E4ADC0A-B6DA-4E26-ABB1-612E80E8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C71D-2E27-4826-A2C0-265BCE397C0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7334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29DDA0-E188-4432-9CFF-5833D4F5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077907D-B043-475D-B622-13179AA5B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06D29D3-7771-42B0-BE36-036DC056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7DA3-BE80-49E3-8D62-EE2E434D123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793B077-EA3D-4653-98BB-FD63FE1D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73C223D-D833-40C0-AFF0-94986DF3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C71D-2E27-4826-A2C0-265BCE397C0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2207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FA0594-F391-4745-89EB-E5AB740D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42A5D77-DDB5-46CA-BFA4-0772376FC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AAE1965-1405-49FB-B255-50A222A2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7DA3-BE80-49E3-8D62-EE2E434D123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D1BD911-B59D-4085-B087-50597276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5868D1D-E7EB-4F62-9EC6-58546280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C71D-2E27-4826-A2C0-265BCE397C0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1471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264989-3654-472C-9A91-D7B0C7504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2F565CA-26C8-4066-85EC-0EDE6F04B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B4C12BFA-9086-4299-8311-941527A66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2DBAB64-A3C7-447E-8F27-EB066F3E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7DA3-BE80-49E3-8D62-EE2E434D123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7ACEF72-C3B3-4DBC-9B96-524E3FD1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D2C64F1-D86F-4D10-B834-B8CBCC82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C71D-2E27-4826-A2C0-265BCE397C0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2443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7B20781-BC03-4C2D-B62E-72E9AB53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1CF7707-37C7-475D-9EB9-55FABC426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B986923F-32EA-46E6-99AD-B3605CFC7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0A007B84-D722-456F-BF24-4DD187ABA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07C6B7F0-1F02-4341-A0C4-5BE53B6EC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0611AD82-FA80-492D-8F69-996D24BD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7DA3-BE80-49E3-8D62-EE2E434D123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AB31C187-698C-4137-BD12-5084410D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E528DAEE-1D14-40C8-B472-95F5CDEE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C71D-2E27-4826-A2C0-265BCE397C0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42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6D88A5-89A5-4F5E-B6A8-0D7D0722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5F30E3E8-C07A-4295-AD29-53B805EB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7DA3-BE80-49E3-8D62-EE2E434D123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C08E2830-884A-4C3B-A619-0EAC5694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6B1F2A85-FB9B-4E5E-B98E-1258E73E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C71D-2E27-4826-A2C0-265BCE397C0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821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2B95289B-0700-41E1-9811-E6B8CE40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7DA3-BE80-49E3-8D62-EE2E434D123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0C13EB03-00A7-4606-9224-B1B80692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88533092-88DD-4E52-9FD0-686D5486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C71D-2E27-4826-A2C0-265BCE397C0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6834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A8FE8D-AE6C-4389-B106-BD7F72D2E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653BC24-C5DE-432C-8221-68ABBEFC8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77E8807-86B2-4790-94B9-B31DD6438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8000B87-4AA3-470A-BF9C-ED7AC759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7DA3-BE80-49E3-8D62-EE2E434D123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48E539E-0E63-4294-89C9-272D2D8F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75C6AD2-F8E4-4688-A2A5-95671B6F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C71D-2E27-4826-A2C0-265BCE397C0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8224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39F71CE-87F5-44A9-8D06-5E585956F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1994EE2D-D18A-4F4C-B6C7-99E2C08B7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B0B85B70-B5DB-4168-8BBC-6009A5F09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1009FC9-50D8-493C-AC88-3F59B32A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7DA3-BE80-49E3-8D62-EE2E434D123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9E666CB-D0FE-4757-847E-0CE34E16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6A92AB8-248C-4C28-A45E-722CE94E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C71D-2E27-4826-A2C0-265BCE397C0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987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122DCF0F-E2DA-4B15-A909-3A2036D6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C5AB24F-506D-4E22-A96F-442DCCB85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D081CB5-D08B-4BBE-B90F-15D9914FD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57DA3-BE80-49E3-8D62-EE2E434D1233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0638B16-2566-4CE3-943C-0CF5FF362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6F3B40E-4E0D-4C15-8C8E-4268A5BAA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5C71D-2E27-4826-A2C0-265BCE397C0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36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AD7D917-9EFB-431B-A3E7-8FC70EAFB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04397A8-846A-48E0-BE5A-E986418534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1ED4D43-A608-40A4-B1A3-942B130A7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1B0DDCD-81AF-41CF-A0AE-B492D70E1A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EDE8AC61-4AFA-4580-8F7B-25648B679CD4}"/>
              </a:ext>
            </a:extLst>
          </p:cNvPr>
          <p:cNvSpPr txBox="1"/>
          <p:nvPr/>
        </p:nvSpPr>
        <p:spPr>
          <a:xfrm>
            <a:off x="6191578" y="1536819"/>
            <a:ext cx="5140171" cy="236988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Look</a:t>
            </a:r>
            <a:r>
              <a:rPr lang="hr-HR" sz="5400" b="1" dirty="0">
                <a:solidFill>
                  <a:srgbClr val="CC00CC"/>
                </a:solidFill>
              </a:rPr>
              <a:t> </a:t>
            </a:r>
            <a:r>
              <a:rPr lang="hr-HR" sz="5400" b="1" dirty="0" err="1">
                <a:solidFill>
                  <a:srgbClr val="CC00CC"/>
                </a:solidFill>
              </a:rPr>
              <a:t>back</a:t>
            </a:r>
            <a:r>
              <a:rPr lang="hr-HR" sz="5400" b="1" dirty="0">
                <a:solidFill>
                  <a:srgbClr val="CC00CC"/>
                </a:solidFill>
              </a:rPr>
              <a:t> 1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3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C375728-59EE-4C39-A1E4-A7AF4AB3FC5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55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2BFD844-B760-489F-BF30-35F6B3CA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8552E5C-2EA7-4821-A2FC-846B687DF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75DEF6E-5479-4211-B5F4-AE3742A14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134CFBA-75CE-40B6-9909-5DBA93AFAA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633"/>
          <a:stretch/>
        </p:blipFill>
        <p:spPr>
          <a:xfrm>
            <a:off x="1252537" y="204186"/>
            <a:ext cx="9686925" cy="655856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E1B271F-441E-4EA4-A7E1-86699F6AE60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0924" y="1007062"/>
            <a:ext cx="4209905" cy="798313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AC88BF5-AA25-4D01-BAC0-3CA09A9E9F8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3419" y="2279631"/>
            <a:ext cx="6136716" cy="435133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87A666CF-C742-4089-BD2B-29F019E0E2BD}"/>
              </a:ext>
            </a:extLst>
          </p:cNvPr>
          <p:cNvSpPr txBox="1"/>
          <p:nvPr/>
        </p:nvSpPr>
        <p:spPr>
          <a:xfrm>
            <a:off x="2083863" y="2681190"/>
            <a:ext cx="650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lived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2CC06CE-79A0-4B9F-BCC2-5E7EDE0C9E23}"/>
              </a:ext>
            </a:extLst>
          </p:cNvPr>
          <p:cNvSpPr txBox="1"/>
          <p:nvPr/>
        </p:nvSpPr>
        <p:spPr>
          <a:xfrm>
            <a:off x="1880871" y="2951232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didn’t</a:t>
            </a:r>
            <a:r>
              <a:rPr lang="hr-HR" sz="1400" dirty="0">
                <a:solidFill>
                  <a:srgbClr val="FF33CC"/>
                </a:solidFill>
              </a:rPr>
              <a:t> care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F1BC55EB-EC30-44F4-B2F7-644DDE8F5BA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6881" y="133"/>
            <a:ext cx="5659782" cy="389716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557B726F-BA8D-470E-BF5A-D7C598BEA2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r="6614"/>
          <a:stretch/>
        </p:blipFill>
        <p:spPr>
          <a:xfrm>
            <a:off x="6426881" y="4001294"/>
            <a:ext cx="5633845" cy="2633729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B392641B-977F-4465-8307-077233AA99EA}"/>
              </a:ext>
            </a:extLst>
          </p:cNvPr>
          <p:cNvSpPr txBox="1"/>
          <p:nvPr/>
        </p:nvSpPr>
        <p:spPr>
          <a:xfrm>
            <a:off x="676484" y="3175691"/>
            <a:ext cx="702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upset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D5C19DFA-74D5-4912-9398-00A82316DCAC}"/>
              </a:ext>
            </a:extLst>
          </p:cNvPr>
          <p:cNvSpPr txBox="1"/>
          <p:nvPr/>
        </p:nvSpPr>
        <p:spPr>
          <a:xfrm>
            <a:off x="1364634" y="3476305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took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A3860329-F642-4473-AE04-3E6E609EB0DD}"/>
              </a:ext>
            </a:extLst>
          </p:cNvPr>
          <p:cNvSpPr txBox="1"/>
          <p:nvPr/>
        </p:nvSpPr>
        <p:spPr>
          <a:xfrm>
            <a:off x="1628778" y="3717109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was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D02351BB-6208-4F84-A15E-835176066658}"/>
              </a:ext>
            </a:extLst>
          </p:cNvPr>
          <p:cNvSpPr txBox="1"/>
          <p:nvPr/>
        </p:nvSpPr>
        <p:spPr>
          <a:xfrm>
            <a:off x="3933441" y="3704092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knew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D928A5C5-EFEA-408A-83B7-EF174B043A03}"/>
              </a:ext>
            </a:extLst>
          </p:cNvPr>
          <p:cNvSpPr txBox="1"/>
          <p:nvPr/>
        </p:nvSpPr>
        <p:spPr>
          <a:xfrm>
            <a:off x="1386967" y="3979206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went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80EEDCCA-C346-422A-98F3-DFAE56152392}"/>
              </a:ext>
            </a:extLst>
          </p:cNvPr>
          <p:cNvSpPr txBox="1"/>
          <p:nvPr/>
        </p:nvSpPr>
        <p:spPr>
          <a:xfrm>
            <a:off x="4447667" y="3979206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stole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7C091F14-B0EE-43FA-BAEF-E5046F556C05}"/>
              </a:ext>
            </a:extLst>
          </p:cNvPr>
          <p:cNvSpPr txBox="1"/>
          <p:nvPr/>
        </p:nvSpPr>
        <p:spPr>
          <a:xfrm>
            <a:off x="3871073" y="4206208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decided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EBA5FB4A-AA00-466A-A72C-456FE6C1CAD9}"/>
              </a:ext>
            </a:extLst>
          </p:cNvPr>
          <p:cNvSpPr txBox="1"/>
          <p:nvPr/>
        </p:nvSpPr>
        <p:spPr>
          <a:xfrm>
            <a:off x="1100557" y="4483290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had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01050732-B769-41B6-A307-95C55ABD880E}"/>
              </a:ext>
            </a:extLst>
          </p:cNvPr>
          <p:cNvSpPr txBox="1"/>
          <p:nvPr/>
        </p:nvSpPr>
        <p:spPr>
          <a:xfrm>
            <a:off x="925799" y="4783904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came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B9155A67-DB10-4838-B9C3-8F21A9F2A078}"/>
              </a:ext>
            </a:extLst>
          </p:cNvPr>
          <p:cNvSpPr txBox="1"/>
          <p:nvPr/>
        </p:nvSpPr>
        <p:spPr>
          <a:xfrm>
            <a:off x="3951806" y="4770307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asked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BA6F4DBB-CFA0-47CC-A86D-D501BDF2C912}"/>
              </a:ext>
            </a:extLst>
          </p:cNvPr>
          <p:cNvSpPr txBox="1"/>
          <p:nvPr/>
        </p:nvSpPr>
        <p:spPr>
          <a:xfrm>
            <a:off x="2034293" y="5024708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helped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03C3D898-39BF-490B-B500-8736F0EE18D3}"/>
              </a:ext>
            </a:extLst>
          </p:cNvPr>
          <p:cNvSpPr txBox="1"/>
          <p:nvPr/>
        </p:nvSpPr>
        <p:spPr>
          <a:xfrm>
            <a:off x="2017148" y="5293898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breathed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F8990259-CD43-455E-B35B-BBD998123D9B}"/>
              </a:ext>
            </a:extLst>
          </p:cNvPr>
          <p:cNvSpPr txBox="1"/>
          <p:nvPr/>
        </p:nvSpPr>
        <p:spPr>
          <a:xfrm>
            <a:off x="1147545" y="5543161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made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D12ADA4E-D530-4BA7-9EB3-7D9029E311E6}"/>
              </a:ext>
            </a:extLst>
          </p:cNvPr>
          <p:cNvSpPr txBox="1"/>
          <p:nvPr/>
        </p:nvSpPr>
        <p:spPr>
          <a:xfrm>
            <a:off x="684961" y="5774636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taught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02FDC8F2-2464-4511-AD38-EAC5A29DAB21}"/>
              </a:ext>
            </a:extLst>
          </p:cNvPr>
          <p:cNvSpPr txBox="1"/>
          <p:nvPr/>
        </p:nvSpPr>
        <p:spPr>
          <a:xfrm>
            <a:off x="1051393" y="6024530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called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52339DA2-ECBF-45B0-A4A9-FFE0DECBD5F8}"/>
              </a:ext>
            </a:extLst>
          </p:cNvPr>
          <p:cNvSpPr txBox="1"/>
          <p:nvPr/>
        </p:nvSpPr>
        <p:spPr>
          <a:xfrm>
            <a:off x="3871073" y="6006743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sent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F21D1CD0-3F5C-491A-BE5D-99C867730227}"/>
              </a:ext>
            </a:extLst>
          </p:cNvPr>
          <p:cNvSpPr txBox="1"/>
          <p:nvPr/>
        </p:nvSpPr>
        <p:spPr>
          <a:xfrm>
            <a:off x="7434415" y="-6920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warned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BDF98D10-30CB-4D5E-A885-CD4812CD1C60}"/>
              </a:ext>
            </a:extLst>
          </p:cNvPr>
          <p:cNvSpPr txBox="1"/>
          <p:nvPr/>
        </p:nvSpPr>
        <p:spPr>
          <a:xfrm>
            <a:off x="7316380" y="223765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liked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9CD67342-3DDB-4F93-B4B4-5A1052139768}"/>
              </a:ext>
            </a:extLst>
          </p:cNvPr>
          <p:cNvSpPr txBox="1"/>
          <p:nvPr/>
        </p:nvSpPr>
        <p:spPr>
          <a:xfrm>
            <a:off x="10061918" y="235032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thought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F8D1CD87-2590-4A32-A290-32FADF8FFC83}"/>
              </a:ext>
            </a:extLst>
          </p:cNvPr>
          <p:cNvSpPr txBox="1"/>
          <p:nvPr/>
        </p:nvSpPr>
        <p:spPr>
          <a:xfrm>
            <a:off x="6906194" y="1007062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gave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A18D07D4-B36E-4691-B7E7-39D185A6F5CE}"/>
              </a:ext>
            </a:extLst>
          </p:cNvPr>
          <p:cNvSpPr txBox="1"/>
          <p:nvPr/>
        </p:nvSpPr>
        <p:spPr>
          <a:xfrm>
            <a:off x="6800857" y="1254940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was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xmlns="" id="{9D13D5B8-72AB-4B60-B512-BFB980E6F1F8}"/>
              </a:ext>
            </a:extLst>
          </p:cNvPr>
          <p:cNvSpPr txBox="1"/>
          <p:nvPr/>
        </p:nvSpPr>
        <p:spPr>
          <a:xfrm>
            <a:off x="7052008" y="1504078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told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xmlns="" id="{4252CC02-B8CC-4FFD-ADB0-66BC75C9DAE2}"/>
              </a:ext>
            </a:extLst>
          </p:cNvPr>
          <p:cNvSpPr txBox="1"/>
          <p:nvPr/>
        </p:nvSpPr>
        <p:spPr>
          <a:xfrm>
            <a:off x="7157000" y="1751956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couldn’t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xmlns="" id="{5258318E-EFB1-4379-938F-C26B652BB8DB}"/>
              </a:ext>
            </a:extLst>
          </p:cNvPr>
          <p:cNvSpPr txBox="1"/>
          <p:nvPr/>
        </p:nvSpPr>
        <p:spPr>
          <a:xfrm>
            <a:off x="6505750" y="1983628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opened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xmlns="" id="{E6F08939-0B00-48CF-B74F-FA8F7011E75A}"/>
              </a:ext>
            </a:extLst>
          </p:cNvPr>
          <p:cNvSpPr txBox="1"/>
          <p:nvPr/>
        </p:nvSpPr>
        <p:spPr>
          <a:xfrm>
            <a:off x="10053508" y="1971854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wasn’t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xmlns="" id="{C7293DFC-AD0E-4962-B80D-201FD35BEC80}"/>
              </a:ext>
            </a:extLst>
          </p:cNvPr>
          <p:cNvSpPr txBox="1"/>
          <p:nvPr/>
        </p:nvSpPr>
        <p:spPr>
          <a:xfrm>
            <a:off x="6982211" y="2448579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weren’t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40" name="TekstniOkvir 39">
            <a:extLst>
              <a:ext uri="{FF2B5EF4-FFF2-40B4-BE49-F238E27FC236}">
                <a16:creationId xmlns:a16="http://schemas.microsoft.com/office/drawing/2014/main" xmlns="" id="{89456FAF-F78B-498D-B0FD-F541BFCFBDBC}"/>
              </a:ext>
            </a:extLst>
          </p:cNvPr>
          <p:cNvSpPr txBox="1"/>
          <p:nvPr/>
        </p:nvSpPr>
        <p:spPr>
          <a:xfrm>
            <a:off x="6788159" y="2710164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did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xmlns="" id="{28B71409-F378-439A-B6A4-B9B3FE1B2F2B}"/>
              </a:ext>
            </a:extLst>
          </p:cNvPr>
          <p:cNvSpPr txBox="1"/>
          <p:nvPr/>
        </p:nvSpPr>
        <p:spPr>
          <a:xfrm>
            <a:off x="8106577" y="2710164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feel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xmlns="" id="{886B3A52-FE97-4228-966E-9CE9CBF43D11}"/>
              </a:ext>
            </a:extLst>
          </p:cNvPr>
          <p:cNvSpPr txBox="1"/>
          <p:nvPr/>
        </p:nvSpPr>
        <p:spPr>
          <a:xfrm>
            <a:off x="10001219" y="2710164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felt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xmlns="" id="{7C2FE356-C629-480C-852D-9A225E139106}"/>
              </a:ext>
            </a:extLst>
          </p:cNvPr>
          <p:cNvSpPr txBox="1"/>
          <p:nvPr/>
        </p:nvSpPr>
        <p:spPr>
          <a:xfrm>
            <a:off x="7136986" y="2976275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became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44" name="TekstniOkvir 43">
            <a:extLst>
              <a:ext uri="{FF2B5EF4-FFF2-40B4-BE49-F238E27FC236}">
                <a16:creationId xmlns:a16="http://schemas.microsoft.com/office/drawing/2014/main" xmlns="" id="{ACE05301-296B-40C4-9619-B090C29ADEA1}"/>
              </a:ext>
            </a:extLst>
          </p:cNvPr>
          <p:cNvSpPr txBox="1"/>
          <p:nvPr/>
        </p:nvSpPr>
        <p:spPr>
          <a:xfrm>
            <a:off x="10043575" y="3233385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came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45" name="TekstniOkvir 44">
            <a:extLst>
              <a:ext uri="{FF2B5EF4-FFF2-40B4-BE49-F238E27FC236}">
                <a16:creationId xmlns:a16="http://schemas.microsoft.com/office/drawing/2014/main" xmlns="" id="{F413AF88-FAAD-4D75-A708-4937F2FA0860}"/>
              </a:ext>
            </a:extLst>
          </p:cNvPr>
          <p:cNvSpPr txBox="1"/>
          <p:nvPr/>
        </p:nvSpPr>
        <p:spPr>
          <a:xfrm>
            <a:off x="7033971" y="4079666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stung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46" name="TekstniOkvir 45">
            <a:extLst>
              <a:ext uri="{FF2B5EF4-FFF2-40B4-BE49-F238E27FC236}">
                <a16:creationId xmlns:a16="http://schemas.microsoft.com/office/drawing/2014/main" xmlns="" id="{F1A03021-EEE8-4B98-8904-FE5C7744790A}"/>
              </a:ext>
            </a:extLst>
          </p:cNvPr>
          <p:cNvSpPr txBox="1"/>
          <p:nvPr/>
        </p:nvSpPr>
        <p:spPr>
          <a:xfrm>
            <a:off x="10329769" y="4071813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cried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47" name="TekstniOkvir 46">
            <a:extLst>
              <a:ext uri="{FF2B5EF4-FFF2-40B4-BE49-F238E27FC236}">
                <a16:creationId xmlns:a16="http://schemas.microsoft.com/office/drawing/2014/main" xmlns="" id="{C1FA64D6-CF7E-44B5-A345-A89E46159386}"/>
              </a:ext>
            </a:extLst>
          </p:cNvPr>
          <p:cNvSpPr txBox="1"/>
          <p:nvPr/>
        </p:nvSpPr>
        <p:spPr>
          <a:xfrm>
            <a:off x="8009347" y="4561058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saw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48" name="TekstniOkvir 47">
            <a:extLst>
              <a:ext uri="{FF2B5EF4-FFF2-40B4-BE49-F238E27FC236}">
                <a16:creationId xmlns:a16="http://schemas.microsoft.com/office/drawing/2014/main" xmlns="" id="{F69B723F-376B-4BE6-8329-99CE77B7C725}"/>
              </a:ext>
            </a:extLst>
          </p:cNvPr>
          <p:cNvSpPr txBox="1"/>
          <p:nvPr/>
        </p:nvSpPr>
        <p:spPr>
          <a:xfrm>
            <a:off x="10220278" y="4352104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rushed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xmlns="" id="{2D6BF223-1BF3-4728-AB3C-79BCC8B60CCB}"/>
              </a:ext>
            </a:extLst>
          </p:cNvPr>
          <p:cNvSpPr txBox="1"/>
          <p:nvPr/>
        </p:nvSpPr>
        <p:spPr>
          <a:xfrm>
            <a:off x="6956403" y="4338683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slammed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xmlns="" id="{340D6AAB-C9BF-4EB8-BFCD-67CFF7FAFE0E}"/>
              </a:ext>
            </a:extLst>
          </p:cNvPr>
          <p:cNvSpPr txBox="1"/>
          <p:nvPr/>
        </p:nvSpPr>
        <p:spPr>
          <a:xfrm>
            <a:off x="6974916" y="4810196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explained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xmlns="" id="{CFBCE9E9-E2A3-4946-8FBB-93D5E7873BC9}"/>
              </a:ext>
            </a:extLst>
          </p:cNvPr>
          <p:cNvSpPr txBox="1"/>
          <p:nvPr/>
        </p:nvSpPr>
        <p:spPr>
          <a:xfrm>
            <a:off x="10673685" y="4817347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heard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xmlns="" id="{285287DE-3952-458D-BEBE-6555120ADDD9}"/>
              </a:ext>
            </a:extLst>
          </p:cNvPr>
          <p:cNvSpPr txBox="1"/>
          <p:nvPr/>
        </p:nvSpPr>
        <p:spPr>
          <a:xfrm>
            <a:off x="8715582" y="5078084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begged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xmlns="" id="{B99138D7-B651-40F0-877D-799D994A6CC8}"/>
              </a:ext>
            </a:extLst>
          </p:cNvPr>
          <p:cNvSpPr txBox="1"/>
          <p:nvPr/>
        </p:nvSpPr>
        <p:spPr>
          <a:xfrm>
            <a:off x="6987003" y="5369960"/>
            <a:ext cx="1186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didn’t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know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54" name="TekstniOkvir 53">
            <a:extLst>
              <a:ext uri="{FF2B5EF4-FFF2-40B4-BE49-F238E27FC236}">
                <a16:creationId xmlns:a16="http://schemas.microsoft.com/office/drawing/2014/main" xmlns="" id="{DFBBF1C3-A375-4621-A744-E62192B43F5A}"/>
              </a:ext>
            </a:extLst>
          </p:cNvPr>
          <p:cNvSpPr txBox="1"/>
          <p:nvPr/>
        </p:nvSpPr>
        <p:spPr>
          <a:xfrm>
            <a:off x="7598732" y="5574694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realised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55" name="TekstniOkvir 54">
            <a:extLst>
              <a:ext uri="{FF2B5EF4-FFF2-40B4-BE49-F238E27FC236}">
                <a16:creationId xmlns:a16="http://schemas.microsoft.com/office/drawing/2014/main" xmlns="" id="{E9506752-8727-4E70-9ABF-0941E8E1A381}"/>
              </a:ext>
            </a:extLst>
          </p:cNvPr>
          <p:cNvSpPr txBox="1"/>
          <p:nvPr/>
        </p:nvSpPr>
        <p:spPr>
          <a:xfrm>
            <a:off x="9691813" y="5562881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could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56" name="TekstniOkvir 55">
            <a:extLst>
              <a:ext uri="{FF2B5EF4-FFF2-40B4-BE49-F238E27FC236}">
                <a16:creationId xmlns:a16="http://schemas.microsoft.com/office/drawing/2014/main" xmlns="" id="{0352AAD5-CD87-4E05-A4E2-664A81970F0E}"/>
              </a:ext>
            </a:extLst>
          </p:cNvPr>
          <p:cNvSpPr txBox="1"/>
          <p:nvPr/>
        </p:nvSpPr>
        <p:spPr>
          <a:xfrm>
            <a:off x="9575120" y="5823618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opened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57" name="TekstniOkvir 56">
            <a:extLst>
              <a:ext uri="{FF2B5EF4-FFF2-40B4-BE49-F238E27FC236}">
                <a16:creationId xmlns:a16="http://schemas.microsoft.com/office/drawing/2014/main" xmlns="" id="{E903ED71-ADF6-44B8-991F-A975CF0D558A}"/>
              </a:ext>
            </a:extLst>
          </p:cNvPr>
          <p:cNvSpPr txBox="1"/>
          <p:nvPr/>
        </p:nvSpPr>
        <p:spPr>
          <a:xfrm>
            <a:off x="8031281" y="6103178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flew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58" name="TekstniOkvir 57">
            <a:extLst>
              <a:ext uri="{FF2B5EF4-FFF2-40B4-BE49-F238E27FC236}">
                <a16:creationId xmlns:a16="http://schemas.microsoft.com/office/drawing/2014/main" xmlns="" id="{558B2591-C708-4EEE-89F4-9735D2820B9B}"/>
              </a:ext>
            </a:extLst>
          </p:cNvPr>
          <p:cNvSpPr txBox="1"/>
          <p:nvPr/>
        </p:nvSpPr>
        <p:spPr>
          <a:xfrm>
            <a:off x="10342737" y="6070700"/>
            <a:ext cx="10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was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59" name="TekstniOkvir 58">
            <a:extLst>
              <a:ext uri="{FF2B5EF4-FFF2-40B4-BE49-F238E27FC236}">
                <a16:creationId xmlns:a16="http://schemas.microsoft.com/office/drawing/2014/main" xmlns="" id="{B2742AA7-9D76-4D8B-BDE7-0A59575A8322}"/>
              </a:ext>
            </a:extLst>
          </p:cNvPr>
          <p:cNvSpPr txBox="1"/>
          <p:nvPr/>
        </p:nvSpPr>
        <p:spPr>
          <a:xfrm>
            <a:off x="10907855" y="464061"/>
            <a:ext cx="630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got</a:t>
            </a:r>
            <a:endParaRPr lang="hr-HR" sz="1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4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2BFD844-B760-489F-BF30-35F6B3CA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8552E5C-2EA7-4821-A2FC-846B687DF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75DEF6E-5479-4211-B5F4-AE3742A14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78A4F33-5856-498C-B585-0754078233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296" r="5969"/>
          <a:stretch/>
        </p:blipFill>
        <p:spPr>
          <a:xfrm>
            <a:off x="88777" y="200025"/>
            <a:ext cx="5220070" cy="645795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4BB0449B-4902-4A09-B731-E944B5AABA72}"/>
              </a:ext>
            </a:extLst>
          </p:cNvPr>
          <p:cNvSpPr txBox="1"/>
          <p:nvPr/>
        </p:nvSpPr>
        <p:spPr>
          <a:xfrm>
            <a:off x="905522" y="1027906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did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0E1A6E20-A165-4F27-A8A1-BA4C61FBEFAB}"/>
              </a:ext>
            </a:extLst>
          </p:cNvPr>
          <p:cNvSpPr txBox="1"/>
          <p:nvPr/>
        </p:nvSpPr>
        <p:spPr>
          <a:xfrm>
            <a:off x="3318358" y="1001593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live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79E31CFC-2697-4A06-9CD8-C2132D427A9C}"/>
              </a:ext>
            </a:extLst>
          </p:cNvPr>
          <p:cNvSpPr txBox="1"/>
          <p:nvPr/>
        </p:nvSpPr>
        <p:spPr>
          <a:xfrm>
            <a:off x="1004655" y="1844575"/>
            <a:ext cx="59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was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CEA412F2-80B4-4427-8CC2-A2A3C19866EA}"/>
              </a:ext>
            </a:extLst>
          </p:cNvPr>
          <p:cNvSpPr txBox="1"/>
          <p:nvPr/>
        </p:nvSpPr>
        <p:spPr>
          <a:xfrm>
            <a:off x="905521" y="2698387"/>
            <a:ext cx="59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was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4A8FA3B5-0F20-497D-8027-485B4FCE4CFB}"/>
              </a:ext>
            </a:extLst>
          </p:cNvPr>
          <p:cNvSpPr txBox="1"/>
          <p:nvPr/>
        </p:nvSpPr>
        <p:spPr>
          <a:xfrm>
            <a:off x="838200" y="3462548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did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B0CA3E42-B669-4A8B-B2AC-C0C413D1E6E0}"/>
              </a:ext>
            </a:extLst>
          </p:cNvPr>
          <p:cNvSpPr txBox="1"/>
          <p:nvPr/>
        </p:nvSpPr>
        <p:spPr>
          <a:xfrm>
            <a:off x="2105487" y="3466779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try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F865C50-2B7F-4BEE-883A-C3DC440DAE6D}"/>
              </a:ext>
            </a:extLst>
          </p:cNvPr>
          <p:cNvSpPr txBox="1"/>
          <p:nvPr/>
        </p:nvSpPr>
        <p:spPr>
          <a:xfrm>
            <a:off x="1202183" y="4335310"/>
            <a:ext cx="59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kept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E5AF1987-9AE1-4076-B028-3EF37D63789C}"/>
              </a:ext>
            </a:extLst>
          </p:cNvPr>
          <p:cNvSpPr txBox="1"/>
          <p:nvPr/>
        </p:nvSpPr>
        <p:spPr>
          <a:xfrm>
            <a:off x="900341" y="5189122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did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4F1ECA87-BEDE-4DC2-974F-29CDFADE1206}"/>
              </a:ext>
            </a:extLst>
          </p:cNvPr>
          <p:cNvSpPr txBox="1"/>
          <p:nvPr/>
        </p:nvSpPr>
        <p:spPr>
          <a:xfrm>
            <a:off x="2295615" y="5189121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do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D57DFE85-E3CE-4B25-960A-F65F4AB1AA03}"/>
              </a:ext>
            </a:extLst>
          </p:cNvPr>
          <p:cNvSpPr txBox="1"/>
          <p:nvPr/>
        </p:nvSpPr>
        <p:spPr>
          <a:xfrm>
            <a:off x="866311" y="5955803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did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0D3F640A-8987-4B21-9E81-8DEDD80BC294}"/>
              </a:ext>
            </a:extLst>
          </p:cNvPr>
          <p:cNvSpPr txBox="1"/>
          <p:nvPr/>
        </p:nvSpPr>
        <p:spPr>
          <a:xfrm>
            <a:off x="1918315" y="5969198"/>
            <a:ext cx="622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react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09FE0D94-B15C-43F6-9E18-F286F4173FD2}"/>
              </a:ext>
            </a:extLst>
          </p:cNvPr>
          <p:cNvSpPr txBox="1"/>
          <p:nvPr/>
        </p:nvSpPr>
        <p:spPr>
          <a:xfrm>
            <a:off x="643631" y="1307346"/>
            <a:ext cx="3857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00B050"/>
                </a:solidFill>
              </a:rPr>
              <a:t>In </a:t>
            </a:r>
            <a:r>
              <a:rPr lang="hr-HR" sz="1400" dirty="0" err="1">
                <a:solidFill>
                  <a:srgbClr val="00B050"/>
                </a:solidFill>
              </a:rPr>
              <a:t>Ancient</a:t>
            </a:r>
            <a:r>
              <a:rPr lang="hr-HR" sz="1400" dirty="0">
                <a:solidFill>
                  <a:srgbClr val="00B050"/>
                </a:solidFill>
              </a:rPr>
              <a:t> </a:t>
            </a:r>
            <a:r>
              <a:rPr lang="hr-HR" sz="1400" dirty="0" err="1">
                <a:solidFill>
                  <a:srgbClr val="00B050"/>
                </a:solidFill>
              </a:rPr>
              <a:t>Greece</a:t>
            </a:r>
            <a:r>
              <a:rPr lang="hr-HR" sz="1400" dirty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1BE0539E-8995-4B4F-B17D-708CD7B5E3E8}"/>
              </a:ext>
            </a:extLst>
          </p:cNvPr>
          <p:cNvSpPr txBox="1"/>
          <p:nvPr/>
        </p:nvSpPr>
        <p:spPr>
          <a:xfrm>
            <a:off x="637709" y="2133402"/>
            <a:ext cx="1439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00B050"/>
                </a:solidFill>
              </a:rPr>
              <a:t>Zeus. 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3D7FC3A2-F0C8-4145-8CBF-1304FB912823}"/>
              </a:ext>
            </a:extLst>
          </p:cNvPr>
          <p:cNvSpPr txBox="1"/>
          <p:nvPr/>
        </p:nvSpPr>
        <p:spPr>
          <a:xfrm>
            <a:off x="615514" y="2925319"/>
            <a:ext cx="4098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Because they didn’t care about gods. </a:t>
            </a:r>
            <a:endParaRPr lang="hr-HR" sz="1400" dirty="0">
              <a:solidFill>
                <a:srgbClr val="00B05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2688F272-39EF-4EF9-ADE9-3DFFD3929017}"/>
              </a:ext>
            </a:extLst>
          </p:cNvPr>
          <p:cNvSpPr txBox="1"/>
          <p:nvPr/>
        </p:nvSpPr>
        <p:spPr>
          <a:xfrm>
            <a:off x="615513" y="3759224"/>
            <a:ext cx="4098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He took from the humans the ability to make fire.</a:t>
            </a:r>
            <a:endParaRPr lang="hr-HR" sz="1400" dirty="0">
              <a:solidFill>
                <a:srgbClr val="00B050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D002A7F1-E4FA-44EA-BC8C-8C8B839A4841}"/>
              </a:ext>
            </a:extLst>
          </p:cNvPr>
          <p:cNvSpPr txBox="1"/>
          <p:nvPr/>
        </p:nvSpPr>
        <p:spPr>
          <a:xfrm>
            <a:off x="491228" y="4587468"/>
            <a:ext cx="4098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00B050"/>
                </a:solidFill>
              </a:rPr>
              <a:t>Hephaestus</a:t>
            </a:r>
            <a:r>
              <a:rPr lang="hr-HR" sz="1400" dirty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5523A2A6-FF9A-4A64-B6E8-BCFB5E5774EF}"/>
              </a:ext>
            </a:extLst>
          </p:cNvPr>
          <p:cNvSpPr txBox="1"/>
          <p:nvPr/>
        </p:nvSpPr>
        <p:spPr>
          <a:xfrm>
            <a:off x="463853" y="5418572"/>
            <a:ext cx="4098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He stole fire from him.</a:t>
            </a:r>
            <a:endParaRPr lang="hr-HR" sz="1400" dirty="0">
              <a:solidFill>
                <a:srgbClr val="00B050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3141A996-14BA-432E-925D-8E26726F0F6F}"/>
              </a:ext>
            </a:extLst>
          </p:cNvPr>
          <p:cNvSpPr txBox="1"/>
          <p:nvPr/>
        </p:nvSpPr>
        <p:spPr>
          <a:xfrm>
            <a:off x="515228" y="6199855"/>
            <a:ext cx="4098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He decided to punish them once and for all.</a:t>
            </a:r>
            <a:endParaRPr lang="hr-HR" sz="1400" dirty="0">
              <a:solidFill>
                <a:srgbClr val="00B050"/>
              </a:solidFill>
            </a:endParaRPr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xmlns="" id="{FF8D52B6-910E-46A5-B775-31D08F6B05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8" t="1351" r="-8" b="41910"/>
          <a:stretch/>
        </p:blipFill>
        <p:spPr>
          <a:xfrm>
            <a:off x="6981137" y="272443"/>
            <a:ext cx="5045071" cy="389118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54A8C8CD-6976-45B4-8AE5-21DD2DA0ABDF}"/>
              </a:ext>
            </a:extLst>
          </p:cNvPr>
          <p:cNvSpPr txBox="1"/>
          <p:nvPr/>
        </p:nvSpPr>
        <p:spPr>
          <a:xfrm>
            <a:off x="7733889" y="552027"/>
            <a:ext cx="1470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did</a:t>
            </a:r>
            <a:r>
              <a:rPr lang="hr-HR" sz="1400" dirty="0">
                <a:solidFill>
                  <a:srgbClr val="FF33CC"/>
                </a:solidFill>
              </a:rPr>
              <a:t> Zeus </a:t>
            </a:r>
            <a:r>
              <a:rPr lang="hr-HR" sz="1400" dirty="0" err="1">
                <a:solidFill>
                  <a:srgbClr val="FF33CC"/>
                </a:solidFill>
              </a:rPr>
              <a:t>create</a:t>
            </a:r>
            <a:r>
              <a:rPr lang="hr-HR" sz="1400" dirty="0">
                <a:solidFill>
                  <a:srgbClr val="FF33CC"/>
                </a:solidFill>
              </a:rPr>
              <a:t>? 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956B5C69-A4AA-4CD7-8573-3A6168B1983B}"/>
              </a:ext>
            </a:extLst>
          </p:cNvPr>
          <p:cNvSpPr txBox="1"/>
          <p:nvPr/>
        </p:nvSpPr>
        <p:spPr>
          <a:xfrm>
            <a:off x="7716220" y="1132563"/>
            <a:ext cx="1470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helped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him</a:t>
            </a:r>
            <a:r>
              <a:rPr lang="hr-HR" sz="1400" dirty="0">
                <a:solidFill>
                  <a:srgbClr val="FF33CC"/>
                </a:solidFill>
              </a:rPr>
              <a:t>?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AEA6BB3C-608B-4AE4-9CA0-C4F38C530644}"/>
              </a:ext>
            </a:extLst>
          </p:cNvPr>
          <p:cNvSpPr txBox="1"/>
          <p:nvPr/>
        </p:nvSpPr>
        <p:spPr>
          <a:xfrm>
            <a:off x="7716220" y="1579206"/>
            <a:ext cx="1470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did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they</a:t>
            </a:r>
            <a:r>
              <a:rPr lang="hr-HR" sz="1400" dirty="0">
                <a:solidFill>
                  <a:srgbClr val="FF33CC"/>
                </a:solidFill>
              </a:rPr>
              <a:t> use?</a:t>
            </a: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xmlns="" id="{EAF69D8F-649D-4DFC-AEB0-75F2CA64FC75}"/>
              </a:ext>
            </a:extLst>
          </p:cNvPr>
          <p:cNvSpPr txBox="1"/>
          <p:nvPr/>
        </p:nvSpPr>
        <p:spPr>
          <a:xfrm>
            <a:off x="7715561" y="2113458"/>
            <a:ext cx="323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CC"/>
                </a:solidFill>
              </a:rPr>
              <a:t>breathed life into the clay? 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xmlns="" id="{03542C0A-C2A4-4F43-9021-D7F2D81EDA88}"/>
              </a:ext>
            </a:extLst>
          </p:cNvPr>
          <p:cNvSpPr txBox="1"/>
          <p:nvPr/>
        </p:nvSpPr>
        <p:spPr>
          <a:xfrm>
            <a:off x="7733889" y="2606976"/>
            <a:ext cx="323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CC"/>
                </a:solidFill>
              </a:rPr>
              <a:t>did the woman look like? 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xmlns="" id="{A8D26A04-8977-4872-B9A8-BB4E5B415486}"/>
              </a:ext>
            </a:extLst>
          </p:cNvPr>
          <p:cNvSpPr txBox="1"/>
          <p:nvPr/>
        </p:nvSpPr>
        <p:spPr>
          <a:xfrm>
            <a:off x="7733889" y="3096266"/>
            <a:ext cx="323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CC"/>
                </a:solidFill>
              </a:rPr>
              <a:t>did Zeus call the woman? 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xmlns="" id="{E50A586D-7DC9-4A16-9361-4E8B536A34DF}"/>
              </a:ext>
            </a:extLst>
          </p:cNvPr>
          <p:cNvSpPr txBox="1"/>
          <p:nvPr/>
        </p:nvSpPr>
        <p:spPr>
          <a:xfrm>
            <a:off x="7668980" y="3602289"/>
            <a:ext cx="3239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CC"/>
                </a:solidFill>
              </a:rPr>
              <a:t>did he send her to as a gift? </a:t>
            </a:r>
            <a:endParaRPr lang="hr-HR" sz="1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9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2BFD844-B760-489F-BF30-35F6B3CA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8552E5C-2EA7-4821-A2FC-846B687DF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75DEF6E-5479-4211-B5F4-AE3742A14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B3EE69C-61A0-4A1D-A313-A1E2AFCA42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718" y="1144588"/>
            <a:ext cx="5274725" cy="285320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C698E034-69FE-4E9E-8FB0-08EDC3D20018}"/>
              </a:ext>
            </a:extLst>
          </p:cNvPr>
          <p:cNvSpPr txBox="1"/>
          <p:nvPr/>
        </p:nvSpPr>
        <p:spPr>
          <a:xfrm>
            <a:off x="648070" y="1825625"/>
            <a:ext cx="326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CC"/>
                </a:solidFill>
              </a:rPr>
              <a:t>Why did Prometheus warn his brother?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5D62B9F-62D7-43B0-AD91-3E85F7C7620B}"/>
              </a:ext>
            </a:extLst>
          </p:cNvPr>
          <p:cNvSpPr txBox="1"/>
          <p:nvPr/>
        </p:nvSpPr>
        <p:spPr>
          <a:xfrm>
            <a:off x="648070" y="2420354"/>
            <a:ext cx="382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CC"/>
                </a:solidFill>
              </a:rPr>
              <a:t>What was special about Pandora’s wedding gift?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7FE8A0B1-B37B-4B3E-999D-22DFA891FD1A}"/>
              </a:ext>
            </a:extLst>
          </p:cNvPr>
          <p:cNvSpPr txBox="1"/>
          <p:nvPr/>
        </p:nvSpPr>
        <p:spPr>
          <a:xfrm>
            <a:off x="648070" y="3015083"/>
            <a:ext cx="382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CC"/>
                </a:solidFill>
              </a:rPr>
              <a:t>What did Pandora expect to find in the box?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FAB742C-2105-412E-AB96-05F1BE4A006C}"/>
              </a:ext>
            </a:extLst>
          </p:cNvPr>
          <p:cNvSpPr txBox="1"/>
          <p:nvPr/>
        </p:nvSpPr>
        <p:spPr>
          <a:xfrm>
            <a:off x="648070" y="3609812"/>
            <a:ext cx="382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CC"/>
                </a:solidFill>
              </a:rPr>
              <a:t>Why did Zeus put Hope in the box?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BFA0D57B-3AB4-484A-8E90-CFCC36A794CF}"/>
              </a:ext>
            </a:extLst>
          </p:cNvPr>
          <p:cNvSpPr txBox="1"/>
          <p:nvPr/>
        </p:nvSpPr>
        <p:spPr>
          <a:xfrm>
            <a:off x="3764553" y="1761184"/>
            <a:ext cx="326559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Because he knew that Zeus was angry. </a:t>
            </a:r>
            <a:endParaRPr lang="hr-HR" sz="1400" dirty="0">
              <a:solidFill>
                <a:srgbClr val="00B05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AEB0CFCA-EC39-41B2-B4C7-FE8B8B1C37F0}"/>
              </a:ext>
            </a:extLst>
          </p:cNvPr>
          <p:cNvSpPr txBox="1"/>
          <p:nvPr/>
        </p:nvSpPr>
        <p:spPr>
          <a:xfrm>
            <a:off x="4328746" y="2335511"/>
            <a:ext cx="326559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It was a box but he told her not to open it. </a:t>
            </a:r>
            <a:endParaRPr lang="hr-HR" sz="1400" dirty="0">
              <a:solidFill>
                <a:srgbClr val="00B05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01166C67-E076-48FD-9FF1-E1FF8914A287}"/>
              </a:ext>
            </a:extLst>
          </p:cNvPr>
          <p:cNvSpPr txBox="1"/>
          <p:nvPr/>
        </p:nvSpPr>
        <p:spPr>
          <a:xfrm>
            <a:off x="3997775" y="2940411"/>
            <a:ext cx="222547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She expected to find gold. </a:t>
            </a:r>
            <a:endParaRPr lang="hr-HR" sz="1400" dirty="0">
              <a:solidFill>
                <a:srgbClr val="00B05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CA4D21C1-92AE-4283-B4B2-BD5FC5432708}"/>
              </a:ext>
            </a:extLst>
          </p:cNvPr>
          <p:cNvSpPr txBox="1"/>
          <p:nvPr/>
        </p:nvSpPr>
        <p:spPr>
          <a:xfrm>
            <a:off x="3431083" y="3554629"/>
            <a:ext cx="279216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He wanted to give people a chance. </a:t>
            </a:r>
            <a:endParaRPr lang="hr-HR" sz="1400" dirty="0">
              <a:solidFill>
                <a:srgbClr val="00B050"/>
              </a:solidFill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ABE08DBF-1736-4690-90A4-72B7B561D0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889" t="1613" r="9686" b="1983"/>
          <a:stretch/>
        </p:blipFill>
        <p:spPr>
          <a:xfrm>
            <a:off x="6745460" y="2797169"/>
            <a:ext cx="5274724" cy="3931821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6742A0E0-7605-4472-B3ED-BD7C52C28FD3}"/>
              </a:ext>
            </a:extLst>
          </p:cNvPr>
          <p:cNvSpPr/>
          <p:nvPr/>
        </p:nvSpPr>
        <p:spPr>
          <a:xfrm>
            <a:off x="8080530" y="3384683"/>
            <a:ext cx="887767" cy="26411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BA9117F7-8566-4268-8D73-B159E17939B1}"/>
              </a:ext>
            </a:extLst>
          </p:cNvPr>
          <p:cNvSpPr/>
          <p:nvPr/>
        </p:nvSpPr>
        <p:spPr>
          <a:xfrm>
            <a:off x="9339310" y="3554629"/>
            <a:ext cx="964058" cy="30734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xmlns="" id="{695A062C-ECCA-47A1-8D9E-9906716E169D}"/>
              </a:ext>
            </a:extLst>
          </p:cNvPr>
          <p:cNvSpPr/>
          <p:nvPr/>
        </p:nvSpPr>
        <p:spPr>
          <a:xfrm>
            <a:off x="8079352" y="3765544"/>
            <a:ext cx="887767" cy="26411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xmlns="" id="{198E1654-2B43-4503-849A-73A0762072D1}"/>
              </a:ext>
            </a:extLst>
          </p:cNvPr>
          <p:cNvSpPr/>
          <p:nvPr/>
        </p:nvSpPr>
        <p:spPr>
          <a:xfrm>
            <a:off x="10759737" y="3765544"/>
            <a:ext cx="460070" cy="26411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xmlns="" id="{5890BE27-3F83-4D80-A5F8-F0698DA149AA}"/>
              </a:ext>
            </a:extLst>
          </p:cNvPr>
          <p:cNvSpPr/>
          <p:nvPr/>
        </p:nvSpPr>
        <p:spPr>
          <a:xfrm>
            <a:off x="8379224" y="3991072"/>
            <a:ext cx="887767" cy="23851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xmlns="" id="{06208FE3-E35F-43C6-AA51-4DB3A3B8795F}"/>
              </a:ext>
            </a:extLst>
          </p:cNvPr>
          <p:cNvSpPr/>
          <p:nvPr/>
        </p:nvSpPr>
        <p:spPr>
          <a:xfrm>
            <a:off x="8268533" y="4161969"/>
            <a:ext cx="887767" cy="26411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xmlns="" id="{C220AD84-F3BF-405D-B94A-B853283E7E6F}"/>
              </a:ext>
            </a:extLst>
          </p:cNvPr>
          <p:cNvSpPr/>
          <p:nvPr/>
        </p:nvSpPr>
        <p:spPr>
          <a:xfrm>
            <a:off x="7492129" y="4353616"/>
            <a:ext cx="1039312" cy="26355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8" name="Elipsa 27">
            <a:extLst>
              <a:ext uri="{FF2B5EF4-FFF2-40B4-BE49-F238E27FC236}">
                <a16:creationId xmlns:a16="http://schemas.microsoft.com/office/drawing/2014/main" xmlns="" id="{910FD757-53FE-400B-B992-93E3F1E5C9BA}"/>
              </a:ext>
            </a:extLst>
          </p:cNvPr>
          <p:cNvSpPr/>
          <p:nvPr/>
        </p:nvSpPr>
        <p:spPr>
          <a:xfrm>
            <a:off x="9339310" y="4566007"/>
            <a:ext cx="887767" cy="26411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xmlns="" id="{C858D55D-A333-464D-81BF-A077E81A5569}"/>
              </a:ext>
            </a:extLst>
          </p:cNvPr>
          <p:cNvSpPr/>
          <p:nvPr/>
        </p:nvSpPr>
        <p:spPr>
          <a:xfrm>
            <a:off x="8451544" y="4766185"/>
            <a:ext cx="515576" cy="23184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xmlns="" id="{CA763F73-6D14-4E71-A516-9974D9DACC47}"/>
              </a:ext>
            </a:extLst>
          </p:cNvPr>
          <p:cNvSpPr/>
          <p:nvPr/>
        </p:nvSpPr>
        <p:spPr>
          <a:xfrm>
            <a:off x="8445995" y="4939163"/>
            <a:ext cx="600351" cy="2619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xmlns="" id="{D35C24C2-3861-4248-90D5-6EC29EA31CAE}"/>
              </a:ext>
            </a:extLst>
          </p:cNvPr>
          <p:cNvSpPr/>
          <p:nvPr/>
        </p:nvSpPr>
        <p:spPr>
          <a:xfrm>
            <a:off x="8379223" y="5145443"/>
            <a:ext cx="600351" cy="20956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2" name="Elipsa 31">
            <a:extLst>
              <a:ext uri="{FF2B5EF4-FFF2-40B4-BE49-F238E27FC236}">
                <a16:creationId xmlns:a16="http://schemas.microsoft.com/office/drawing/2014/main" xmlns="" id="{C9991D73-E4AF-4604-8B14-D4AB1950EFCC}"/>
              </a:ext>
            </a:extLst>
          </p:cNvPr>
          <p:cNvSpPr/>
          <p:nvPr/>
        </p:nvSpPr>
        <p:spPr>
          <a:xfrm>
            <a:off x="7984446" y="5321991"/>
            <a:ext cx="887767" cy="26411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xmlns="" id="{5962272C-693F-4AFF-8AB1-CDD25D380AE9}"/>
              </a:ext>
            </a:extLst>
          </p:cNvPr>
          <p:cNvSpPr/>
          <p:nvPr/>
        </p:nvSpPr>
        <p:spPr>
          <a:xfrm>
            <a:off x="8302286" y="5530454"/>
            <a:ext cx="887767" cy="26411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xmlns="" id="{FC9C0559-1F93-4499-98DD-77F62EA1DE57}"/>
              </a:ext>
            </a:extLst>
          </p:cNvPr>
          <p:cNvSpPr/>
          <p:nvPr/>
        </p:nvSpPr>
        <p:spPr>
          <a:xfrm>
            <a:off x="7673729" y="5907195"/>
            <a:ext cx="1132920" cy="26355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5" name="Elipsa 34">
            <a:extLst>
              <a:ext uri="{FF2B5EF4-FFF2-40B4-BE49-F238E27FC236}">
                <a16:creationId xmlns:a16="http://schemas.microsoft.com/office/drawing/2014/main" xmlns="" id="{B5384A6C-E473-4EAD-86A1-65E6BB6F803D}"/>
              </a:ext>
            </a:extLst>
          </p:cNvPr>
          <p:cNvSpPr/>
          <p:nvPr/>
        </p:nvSpPr>
        <p:spPr>
          <a:xfrm>
            <a:off x="8015115" y="6119133"/>
            <a:ext cx="981664" cy="21171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6" name="Elipsa 35">
            <a:extLst>
              <a:ext uri="{FF2B5EF4-FFF2-40B4-BE49-F238E27FC236}">
                <a16:creationId xmlns:a16="http://schemas.microsoft.com/office/drawing/2014/main" xmlns="" id="{86456A5E-2FBE-45B4-A165-4E85FC797BD6}"/>
              </a:ext>
            </a:extLst>
          </p:cNvPr>
          <p:cNvSpPr/>
          <p:nvPr/>
        </p:nvSpPr>
        <p:spPr>
          <a:xfrm>
            <a:off x="9190053" y="6311900"/>
            <a:ext cx="750131" cy="20734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9199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2BFD844-B760-489F-BF30-35F6B3CA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8552E5C-2EA7-4821-A2FC-846B687DF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75DEF6E-5479-4211-B5F4-AE3742A14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2140483-9C00-4927-96D2-8F31B9B5B37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181" y="927374"/>
            <a:ext cx="5431422" cy="500325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4C9F4C0-8D9C-4BA9-899B-95F3423447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681" t="1429" r="1115"/>
          <a:stretch/>
        </p:blipFill>
        <p:spPr>
          <a:xfrm>
            <a:off x="5705081" y="2385038"/>
            <a:ext cx="6258757" cy="428347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96DD549-9564-46BB-ABB1-379E89EC7340}"/>
              </a:ext>
            </a:extLst>
          </p:cNvPr>
          <p:cNvSpPr txBox="1"/>
          <p:nvPr/>
        </p:nvSpPr>
        <p:spPr>
          <a:xfrm>
            <a:off x="346969" y="1733665"/>
            <a:ext cx="5234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33CC"/>
                </a:solidFill>
              </a:rPr>
              <a:t>What was going on in Canley Vale about 8.30 yesterday morning? </a:t>
            </a:r>
            <a:endParaRPr lang="hr-HR" sz="140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2A2C6DE5-FDA4-4CD9-A01F-4933E4C2715C}"/>
              </a:ext>
            </a:extLst>
          </p:cNvPr>
          <p:cNvSpPr txBox="1"/>
          <p:nvPr/>
        </p:nvSpPr>
        <p:spPr>
          <a:xfrm>
            <a:off x="5849899" y="330803"/>
            <a:ext cx="304552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B050"/>
                </a:solidFill>
              </a:rPr>
              <a:t>A 13-year-old boy was riding his bike.</a:t>
            </a:r>
            <a:endParaRPr lang="hr-HR" sz="1400">
              <a:solidFill>
                <a:srgbClr val="00B05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637F5BC7-C0B2-4153-A1D6-B76911AF4876}"/>
              </a:ext>
            </a:extLst>
          </p:cNvPr>
          <p:cNvSpPr txBox="1"/>
          <p:nvPr/>
        </p:nvSpPr>
        <p:spPr>
          <a:xfrm>
            <a:off x="346969" y="2296972"/>
            <a:ext cx="5234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33CC"/>
                </a:solidFill>
              </a:rPr>
              <a:t>What was the boy doing when the car turned into the street? </a:t>
            </a:r>
            <a:endParaRPr lang="hr-HR" sz="140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1E23D7BE-39F9-4374-8E5A-5912B688D420}"/>
              </a:ext>
            </a:extLst>
          </p:cNvPr>
          <p:cNvSpPr txBox="1"/>
          <p:nvPr/>
        </p:nvSpPr>
        <p:spPr>
          <a:xfrm>
            <a:off x="5849899" y="773485"/>
            <a:ext cx="304552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B050"/>
                </a:solidFill>
              </a:rPr>
              <a:t>He was crossing the street. </a:t>
            </a:r>
            <a:endParaRPr lang="hr-HR" sz="1400">
              <a:solidFill>
                <a:srgbClr val="00B05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75860D63-395B-4242-B944-C72D932AB7BC}"/>
              </a:ext>
            </a:extLst>
          </p:cNvPr>
          <p:cNvSpPr txBox="1"/>
          <p:nvPr/>
        </p:nvSpPr>
        <p:spPr>
          <a:xfrm>
            <a:off x="304430" y="2865643"/>
            <a:ext cx="2341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33CC"/>
                </a:solidFill>
              </a:rPr>
              <a:t>What happened to the boy? </a:t>
            </a:r>
            <a:endParaRPr lang="hr-HR" sz="140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C1BA13B3-BC9D-41AC-949C-B2D4BEB4F452}"/>
              </a:ext>
            </a:extLst>
          </p:cNvPr>
          <p:cNvSpPr txBox="1"/>
          <p:nvPr/>
        </p:nvSpPr>
        <p:spPr>
          <a:xfrm>
            <a:off x="5849899" y="1173222"/>
            <a:ext cx="304552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00B050"/>
                </a:solidFill>
              </a:rPr>
              <a:t>The</a:t>
            </a:r>
            <a:r>
              <a:rPr lang="hr-HR" sz="1400" dirty="0">
                <a:solidFill>
                  <a:srgbClr val="00B050"/>
                </a:solidFill>
              </a:rPr>
              <a:t> car hit </a:t>
            </a:r>
            <a:r>
              <a:rPr lang="hr-HR" sz="1400" dirty="0" err="1">
                <a:solidFill>
                  <a:srgbClr val="00B050"/>
                </a:solidFill>
              </a:rPr>
              <a:t>him</a:t>
            </a:r>
            <a:r>
              <a:rPr lang="hr-HR" sz="1400" dirty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0CA51370-F213-45A9-BA14-2200CB73B674}"/>
              </a:ext>
            </a:extLst>
          </p:cNvPr>
          <p:cNvSpPr txBox="1"/>
          <p:nvPr/>
        </p:nvSpPr>
        <p:spPr>
          <a:xfrm>
            <a:off x="346969" y="3475068"/>
            <a:ext cx="2341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Did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the</a:t>
            </a:r>
            <a:r>
              <a:rPr lang="hr-HR" sz="1400" dirty="0">
                <a:solidFill>
                  <a:srgbClr val="FF33CC"/>
                </a:solidFill>
              </a:rPr>
              <a:t> driver stop?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0A710713-5D8D-4ED5-9DBC-4743CEB9FF63}"/>
              </a:ext>
            </a:extLst>
          </p:cNvPr>
          <p:cNvSpPr txBox="1"/>
          <p:nvPr/>
        </p:nvSpPr>
        <p:spPr>
          <a:xfrm>
            <a:off x="5849899" y="1604268"/>
            <a:ext cx="304552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00B050"/>
                </a:solidFill>
              </a:rPr>
              <a:t>No, he </a:t>
            </a:r>
            <a:r>
              <a:rPr lang="hr-HR" sz="1400" dirty="0" err="1">
                <a:solidFill>
                  <a:srgbClr val="00B050"/>
                </a:solidFill>
              </a:rPr>
              <a:t>didn’t</a:t>
            </a:r>
            <a:r>
              <a:rPr lang="hr-HR" sz="1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17AC78EA-02A8-4613-902B-D7829868163A}"/>
              </a:ext>
            </a:extLst>
          </p:cNvPr>
          <p:cNvSpPr txBox="1"/>
          <p:nvPr/>
        </p:nvSpPr>
        <p:spPr>
          <a:xfrm>
            <a:off x="346968" y="4043739"/>
            <a:ext cx="318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CC"/>
                </a:solidFill>
              </a:rPr>
              <a:t>Who was walking behind the boy?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74BF1B85-D2D6-415C-96F2-7F7F5DE1503B}"/>
              </a:ext>
            </a:extLst>
          </p:cNvPr>
          <p:cNvSpPr txBox="1"/>
          <p:nvPr/>
        </p:nvSpPr>
        <p:spPr>
          <a:xfrm>
            <a:off x="9020949" y="310041"/>
            <a:ext cx="304552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00B050"/>
                </a:solidFill>
              </a:rPr>
              <a:t>The</a:t>
            </a:r>
            <a:r>
              <a:rPr lang="hr-HR" sz="1400" dirty="0">
                <a:solidFill>
                  <a:srgbClr val="00B050"/>
                </a:solidFill>
              </a:rPr>
              <a:t> </a:t>
            </a:r>
            <a:r>
              <a:rPr lang="hr-HR" sz="1400" dirty="0" err="1">
                <a:solidFill>
                  <a:srgbClr val="00B050"/>
                </a:solidFill>
              </a:rPr>
              <a:t>boy’s</a:t>
            </a:r>
            <a:r>
              <a:rPr lang="hr-HR" sz="1400" dirty="0">
                <a:solidFill>
                  <a:srgbClr val="00B050"/>
                </a:solidFill>
              </a:rPr>
              <a:t> </a:t>
            </a:r>
            <a:r>
              <a:rPr lang="hr-HR" sz="1400" dirty="0" err="1">
                <a:solidFill>
                  <a:srgbClr val="00B050"/>
                </a:solidFill>
              </a:rPr>
              <a:t>father</a:t>
            </a:r>
            <a:r>
              <a:rPr lang="hr-HR" sz="1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7BCB3B3E-7080-495B-89D0-509D8D6A9023}"/>
              </a:ext>
            </a:extLst>
          </p:cNvPr>
          <p:cNvSpPr txBox="1"/>
          <p:nvPr/>
        </p:nvSpPr>
        <p:spPr>
          <a:xfrm>
            <a:off x="304430" y="4612410"/>
            <a:ext cx="318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CC"/>
                </a:solidFill>
              </a:rPr>
              <a:t>Were there any other witnesses?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D2A59335-674B-4980-A441-9B359A4BBEF2}"/>
              </a:ext>
            </a:extLst>
          </p:cNvPr>
          <p:cNvSpPr txBox="1"/>
          <p:nvPr/>
        </p:nvSpPr>
        <p:spPr>
          <a:xfrm>
            <a:off x="9019227" y="799756"/>
            <a:ext cx="304552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00B050"/>
                </a:solidFill>
              </a:rPr>
              <a:t>Yes</a:t>
            </a:r>
            <a:r>
              <a:rPr lang="hr-HR" sz="1400" dirty="0">
                <a:solidFill>
                  <a:srgbClr val="00B050"/>
                </a:solidFill>
              </a:rPr>
              <a:t>, </a:t>
            </a:r>
            <a:r>
              <a:rPr lang="hr-HR" sz="1400" dirty="0" err="1">
                <a:solidFill>
                  <a:srgbClr val="00B050"/>
                </a:solidFill>
              </a:rPr>
              <a:t>there</a:t>
            </a:r>
            <a:r>
              <a:rPr lang="hr-HR" sz="1400" dirty="0">
                <a:solidFill>
                  <a:srgbClr val="00B050"/>
                </a:solidFill>
              </a:rPr>
              <a:t> </a:t>
            </a:r>
            <a:r>
              <a:rPr lang="hr-HR" sz="1400" dirty="0" err="1">
                <a:solidFill>
                  <a:srgbClr val="00B050"/>
                </a:solidFill>
              </a:rPr>
              <a:t>were</a:t>
            </a:r>
            <a:r>
              <a:rPr lang="hr-HR" sz="1400" dirty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1400F5A0-744E-43BC-B9E0-E2C8B03B5CD9}"/>
              </a:ext>
            </a:extLst>
          </p:cNvPr>
          <p:cNvSpPr txBox="1"/>
          <p:nvPr/>
        </p:nvSpPr>
        <p:spPr>
          <a:xfrm>
            <a:off x="284454" y="5181081"/>
            <a:ext cx="5234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CC"/>
                </a:solidFill>
              </a:rPr>
              <a:t>What were they trying to do while the car was dragging the boy?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72A0DCA3-8C8A-45D0-9636-B7263F46DCDC}"/>
              </a:ext>
            </a:extLst>
          </p:cNvPr>
          <p:cNvSpPr txBox="1"/>
          <p:nvPr/>
        </p:nvSpPr>
        <p:spPr>
          <a:xfrm>
            <a:off x="9019227" y="1190281"/>
            <a:ext cx="304552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They were trying to stop the car. </a:t>
            </a:r>
            <a:endParaRPr lang="hr-HR" sz="1400" dirty="0">
              <a:solidFill>
                <a:srgbClr val="00B050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61DFE71A-5279-4778-844B-A5C3FD110726}"/>
              </a:ext>
            </a:extLst>
          </p:cNvPr>
          <p:cNvSpPr txBox="1"/>
          <p:nvPr/>
        </p:nvSpPr>
        <p:spPr>
          <a:xfrm>
            <a:off x="2160604" y="5589105"/>
            <a:ext cx="2200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Who </a:t>
            </a:r>
            <a:r>
              <a:rPr lang="hr-HR" sz="1400" dirty="0" err="1">
                <a:solidFill>
                  <a:srgbClr val="FF33CC"/>
                </a:solidFill>
              </a:rPr>
              <a:t>phoned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the</a:t>
            </a:r>
            <a:r>
              <a:rPr lang="hr-HR" sz="1400" dirty="0">
                <a:solidFill>
                  <a:srgbClr val="FF33CC"/>
                </a:solidFill>
              </a:rPr>
              <a:t> police?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BA8079B2-92D6-486F-8CB0-8CBE23BAE782}"/>
              </a:ext>
            </a:extLst>
          </p:cNvPr>
          <p:cNvSpPr txBox="1"/>
          <p:nvPr/>
        </p:nvSpPr>
        <p:spPr>
          <a:xfrm>
            <a:off x="9019227" y="1602837"/>
            <a:ext cx="304552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00B050"/>
                </a:solidFill>
              </a:rPr>
              <a:t>One </a:t>
            </a:r>
            <a:r>
              <a:rPr lang="hr-HR" sz="1400" dirty="0" err="1">
                <a:solidFill>
                  <a:srgbClr val="00B050"/>
                </a:solidFill>
              </a:rPr>
              <a:t>of</a:t>
            </a:r>
            <a:r>
              <a:rPr lang="hr-HR" sz="1400" dirty="0">
                <a:solidFill>
                  <a:srgbClr val="00B050"/>
                </a:solidFill>
              </a:rPr>
              <a:t> </a:t>
            </a:r>
            <a:r>
              <a:rPr lang="hr-HR" sz="1400" dirty="0" err="1">
                <a:solidFill>
                  <a:srgbClr val="00B050"/>
                </a:solidFill>
              </a:rPr>
              <a:t>the</a:t>
            </a:r>
            <a:r>
              <a:rPr lang="hr-HR" sz="1400" dirty="0">
                <a:solidFill>
                  <a:srgbClr val="00B050"/>
                </a:solidFill>
              </a:rPr>
              <a:t> </a:t>
            </a:r>
            <a:r>
              <a:rPr lang="hr-HR" sz="1400" dirty="0" err="1">
                <a:solidFill>
                  <a:srgbClr val="00B050"/>
                </a:solidFill>
              </a:rPr>
              <a:t>witnesses</a:t>
            </a:r>
            <a:r>
              <a:rPr lang="hr-HR" sz="1400" dirty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569BF4AF-5449-4754-A0AE-A372F9EF290A}"/>
              </a:ext>
            </a:extLst>
          </p:cNvPr>
          <p:cNvSpPr txBox="1"/>
          <p:nvPr/>
        </p:nvSpPr>
        <p:spPr>
          <a:xfrm>
            <a:off x="8469297" y="3050256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was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working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48896C23-1E44-4EFE-968C-0CA3691A9C24}"/>
              </a:ext>
            </a:extLst>
          </p:cNvPr>
          <p:cNvSpPr txBox="1"/>
          <p:nvPr/>
        </p:nvSpPr>
        <p:spPr>
          <a:xfrm>
            <a:off x="6115373" y="3321179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stepped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43FCBFE8-4DB7-4914-A7C4-33F2BDC81C5A}"/>
              </a:ext>
            </a:extLst>
          </p:cNvPr>
          <p:cNvSpPr txBox="1"/>
          <p:nvPr/>
        </p:nvSpPr>
        <p:spPr>
          <a:xfrm>
            <a:off x="8775160" y="3339081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was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looking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1CF94008-9E29-42B9-AA1C-F6E34ED61E5A}"/>
              </a:ext>
            </a:extLst>
          </p:cNvPr>
          <p:cNvSpPr txBox="1"/>
          <p:nvPr/>
        </p:nvSpPr>
        <p:spPr>
          <a:xfrm>
            <a:off x="6239869" y="3575314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was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hunting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301FA49D-6079-478F-AC9D-98936308FC28}"/>
              </a:ext>
            </a:extLst>
          </p:cNvPr>
          <p:cNvSpPr txBox="1"/>
          <p:nvPr/>
        </p:nvSpPr>
        <p:spPr>
          <a:xfrm>
            <a:off x="8313013" y="3593216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struck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2EF88421-E077-4303-88DD-D59779C43A93}"/>
              </a:ext>
            </a:extLst>
          </p:cNvPr>
          <p:cNvSpPr txBox="1"/>
          <p:nvPr/>
        </p:nvSpPr>
        <p:spPr>
          <a:xfrm>
            <a:off x="10578912" y="3571758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coiled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DFBA6196-08F7-4D98-96B1-CA7CB64B73FA}"/>
              </a:ext>
            </a:extLst>
          </p:cNvPr>
          <p:cNvSpPr txBox="1"/>
          <p:nvPr/>
        </p:nvSpPr>
        <p:spPr>
          <a:xfrm>
            <a:off x="8174495" y="3787116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dragged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E510C4E7-3203-4C4E-9E73-0E66D62B6F4D}"/>
              </a:ext>
            </a:extLst>
          </p:cNvPr>
          <p:cNvSpPr txBox="1"/>
          <p:nvPr/>
        </p:nvSpPr>
        <p:spPr>
          <a:xfrm>
            <a:off x="6712095" y="4065029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were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fighting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xmlns="" id="{FBE82DA5-16CD-4811-A62B-CBF5C5E3E47C}"/>
              </a:ext>
            </a:extLst>
          </p:cNvPr>
          <p:cNvSpPr txBox="1"/>
          <p:nvPr/>
        </p:nvSpPr>
        <p:spPr>
          <a:xfrm>
            <a:off x="8756895" y="4050747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bit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xmlns="" id="{3955C646-6E89-4AF3-869E-9543D93F6506}"/>
              </a:ext>
            </a:extLst>
          </p:cNvPr>
          <p:cNvSpPr txBox="1"/>
          <p:nvPr/>
        </p:nvSpPr>
        <p:spPr>
          <a:xfrm>
            <a:off x="6711330" y="4305337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lasted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xmlns="" id="{036B70C0-02C5-4A18-B230-D41FC7EEEB86}"/>
              </a:ext>
            </a:extLst>
          </p:cNvPr>
          <p:cNvSpPr txBox="1"/>
          <p:nvPr/>
        </p:nvSpPr>
        <p:spPr>
          <a:xfrm>
            <a:off x="10189359" y="4265731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eased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xmlns="" id="{49BC43EE-B85E-4CF8-9733-91F3EC3C354A}"/>
              </a:ext>
            </a:extLst>
          </p:cNvPr>
          <p:cNvSpPr txBox="1"/>
          <p:nvPr/>
        </p:nvSpPr>
        <p:spPr>
          <a:xfrm>
            <a:off x="7148189" y="4526775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took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xmlns="" id="{8BE42CD7-97C4-4F92-8C36-57534AEEB28C}"/>
              </a:ext>
            </a:extLst>
          </p:cNvPr>
          <p:cNvSpPr txBox="1"/>
          <p:nvPr/>
        </p:nvSpPr>
        <p:spPr>
          <a:xfrm>
            <a:off x="10312454" y="4526775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phoned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40" name="TekstniOkvir 39">
            <a:extLst>
              <a:ext uri="{FF2B5EF4-FFF2-40B4-BE49-F238E27FC236}">
                <a16:creationId xmlns:a16="http://schemas.microsoft.com/office/drawing/2014/main" xmlns="" id="{A8212408-5389-4B60-8C2F-8F49E414A51F}"/>
              </a:ext>
            </a:extLst>
          </p:cNvPr>
          <p:cNvSpPr txBox="1"/>
          <p:nvPr/>
        </p:nvSpPr>
        <p:spPr>
          <a:xfrm>
            <a:off x="7565497" y="4778330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were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driving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xmlns="" id="{8B338687-9EE8-43D1-93A5-82B2CD6727ED}"/>
              </a:ext>
            </a:extLst>
          </p:cNvPr>
          <p:cNvSpPr txBox="1"/>
          <p:nvPr/>
        </p:nvSpPr>
        <p:spPr>
          <a:xfrm>
            <a:off x="6072834" y="5018638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stopped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xmlns="" id="{5E32F0D7-F99B-4001-A82F-4734CD3126FF}"/>
              </a:ext>
            </a:extLst>
          </p:cNvPr>
          <p:cNvSpPr txBox="1"/>
          <p:nvPr/>
        </p:nvSpPr>
        <p:spPr>
          <a:xfrm>
            <a:off x="9803557" y="5029259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were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xmlns="" id="{F1498DCA-C9E1-49A8-9800-2094373B7B9A}"/>
              </a:ext>
            </a:extLst>
          </p:cNvPr>
          <p:cNvSpPr txBox="1"/>
          <p:nvPr/>
        </p:nvSpPr>
        <p:spPr>
          <a:xfrm>
            <a:off x="10808142" y="4982526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doing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44" name="TekstniOkvir 43">
            <a:extLst>
              <a:ext uri="{FF2B5EF4-FFF2-40B4-BE49-F238E27FC236}">
                <a16:creationId xmlns:a16="http://schemas.microsoft.com/office/drawing/2014/main" xmlns="" id="{9E4AFBF1-DF0C-4C28-A7E9-D8F9D27E4021}"/>
              </a:ext>
            </a:extLst>
          </p:cNvPr>
          <p:cNvSpPr txBox="1"/>
          <p:nvPr/>
        </p:nvSpPr>
        <p:spPr>
          <a:xfrm>
            <a:off x="6063969" y="5454940"/>
            <a:ext cx="1308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>
                <a:solidFill>
                  <a:srgbClr val="FF33CC"/>
                </a:solidFill>
              </a:rPr>
              <a:t>were</a:t>
            </a:r>
            <a:r>
              <a:rPr lang="hr-HR" sz="1200" dirty="0">
                <a:solidFill>
                  <a:srgbClr val="FF33CC"/>
                </a:solidFill>
              </a:rPr>
              <a:t> </a:t>
            </a:r>
            <a:r>
              <a:rPr lang="hr-HR" sz="1200" dirty="0" err="1">
                <a:solidFill>
                  <a:srgbClr val="FF33CC"/>
                </a:solidFill>
              </a:rPr>
              <a:t>transporting</a:t>
            </a:r>
            <a:endParaRPr lang="hr-HR" sz="1200" dirty="0">
              <a:solidFill>
                <a:srgbClr val="FF33CC"/>
              </a:solidFill>
            </a:endParaRPr>
          </a:p>
        </p:txBody>
      </p:sp>
      <p:sp>
        <p:nvSpPr>
          <p:cNvPr id="45" name="TekstniOkvir 44">
            <a:extLst>
              <a:ext uri="{FF2B5EF4-FFF2-40B4-BE49-F238E27FC236}">
                <a16:creationId xmlns:a16="http://schemas.microsoft.com/office/drawing/2014/main" xmlns="" id="{8070B063-B3B0-4D68-A521-4937D84A28D6}"/>
              </a:ext>
            </a:extLst>
          </p:cNvPr>
          <p:cNvSpPr txBox="1"/>
          <p:nvPr/>
        </p:nvSpPr>
        <p:spPr>
          <a:xfrm>
            <a:off x="9484195" y="5481792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escaped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46" name="TekstniOkvir 45">
            <a:extLst>
              <a:ext uri="{FF2B5EF4-FFF2-40B4-BE49-F238E27FC236}">
                <a16:creationId xmlns:a16="http://schemas.microsoft.com/office/drawing/2014/main" xmlns="" id="{8B49722B-BB97-4628-A5D9-FC26C8A99A0B}"/>
              </a:ext>
            </a:extLst>
          </p:cNvPr>
          <p:cNvSpPr txBox="1"/>
          <p:nvPr/>
        </p:nvSpPr>
        <p:spPr>
          <a:xfrm>
            <a:off x="6646068" y="5721964"/>
            <a:ext cx="1308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>
                <a:solidFill>
                  <a:srgbClr val="FF33CC"/>
                </a:solidFill>
              </a:rPr>
              <a:t>were</a:t>
            </a:r>
            <a:r>
              <a:rPr lang="hr-HR" sz="1200" dirty="0">
                <a:solidFill>
                  <a:srgbClr val="FF33CC"/>
                </a:solidFill>
              </a:rPr>
              <a:t> </a:t>
            </a:r>
            <a:r>
              <a:rPr lang="hr-HR" sz="1200" dirty="0" err="1">
                <a:solidFill>
                  <a:srgbClr val="FF33CC"/>
                </a:solidFill>
              </a:rPr>
              <a:t>approaching</a:t>
            </a:r>
            <a:endParaRPr lang="hr-HR" sz="1200" dirty="0">
              <a:solidFill>
                <a:srgbClr val="FF33CC"/>
              </a:solidFill>
            </a:endParaRPr>
          </a:p>
        </p:txBody>
      </p:sp>
      <p:sp>
        <p:nvSpPr>
          <p:cNvPr id="47" name="TekstniOkvir 46">
            <a:extLst>
              <a:ext uri="{FF2B5EF4-FFF2-40B4-BE49-F238E27FC236}">
                <a16:creationId xmlns:a16="http://schemas.microsoft.com/office/drawing/2014/main" xmlns="" id="{23377F21-CA8B-4D63-B953-3805DC8DB649}"/>
              </a:ext>
            </a:extLst>
          </p:cNvPr>
          <p:cNvSpPr txBox="1"/>
          <p:nvPr/>
        </p:nvSpPr>
        <p:spPr>
          <a:xfrm>
            <a:off x="9679163" y="5740925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saw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48" name="TekstniOkvir 47">
            <a:extLst>
              <a:ext uri="{FF2B5EF4-FFF2-40B4-BE49-F238E27FC236}">
                <a16:creationId xmlns:a16="http://schemas.microsoft.com/office/drawing/2014/main" xmlns="" id="{D712F290-AEC6-4C0B-BC43-2F839EFAA8F2}"/>
              </a:ext>
            </a:extLst>
          </p:cNvPr>
          <p:cNvSpPr txBox="1"/>
          <p:nvPr/>
        </p:nvSpPr>
        <p:spPr>
          <a:xfrm>
            <a:off x="6335805" y="5989340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was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fighting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xmlns="" id="{0C7ED31D-49ED-45CE-BA7C-7B68AFB4BE0A}"/>
              </a:ext>
            </a:extLst>
          </p:cNvPr>
          <p:cNvSpPr txBox="1"/>
          <p:nvPr/>
        </p:nvSpPr>
        <p:spPr>
          <a:xfrm>
            <a:off x="9225031" y="5963930"/>
            <a:ext cx="116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survived</a:t>
            </a:r>
            <a:endParaRPr lang="hr-HR" sz="1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7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2BFD844-B760-489F-BF30-35F6B3CA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8552E5C-2EA7-4821-A2FC-846B687DF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75DEF6E-5479-4211-B5F4-AE3742A14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0519438-24AC-43EB-9232-750DDEE075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6762" y="1530553"/>
            <a:ext cx="8195107" cy="379689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923AF6C0-72E7-47BC-8F9D-C5AFAAB26BE6}"/>
              </a:ext>
            </a:extLst>
          </p:cNvPr>
          <p:cNvSpPr txBox="1"/>
          <p:nvPr/>
        </p:nvSpPr>
        <p:spPr>
          <a:xfrm>
            <a:off x="5501196" y="2423604"/>
            <a:ext cx="1660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yourself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39AC15A9-37A2-44DA-8F45-555832207C51}"/>
              </a:ext>
            </a:extLst>
          </p:cNvPr>
          <p:cNvSpPr txBox="1"/>
          <p:nvPr/>
        </p:nvSpPr>
        <p:spPr>
          <a:xfrm>
            <a:off x="2706210" y="2966622"/>
            <a:ext cx="1660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ourselves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8DFF2DB-A5A3-4978-83ED-2976A23E3E84}"/>
              </a:ext>
            </a:extLst>
          </p:cNvPr>
          <p:cNvSpPr txBox="1"/>
          <p:nvPr/>
        </p:nvSpPr>
        <p:spPr>
          <a:xfrm>
            <a:off x="5860233" y="3259723"/>
            <a:ext cx="1660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himself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AC4BE992-028C-4B06-B6E7-C7AC064C1E51}"/>
              </a:ext>
            </a:extLst>
          </p:cNvPr>
          <p:cNvSpPr txBox="1"/>
          <p:nvPr/>
        </p:nvSpPr>
        <p:spPr>
          <a:xfrm>
            <a:off x="4195669" y="3633464"/>
            <a:ext cx="1660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yourselves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8E44FEDE-956D-4384-A74E-BF273DA67786}"/>
              </a:ext>
            </a:extLst>
          </p:cNvPr>
          <p:cNvSpPr txBox="1"/>
          <p:nvPr/>
        </p:nvSpPr>
        <p:spPr>
          <a:xfrm>
            <a:off x="6331258" y="3955031"/>
            <a:ext cx="1660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herself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0CB61E0B-98F8-433B-A54F-38901548AD54}"/>
              </a:ext>
            </a:extLst>
          </p:cNvPr>
          <p:cNvSpPr txBox="1"/>
          <p:nvPr/>
        </p:nvSpPr>
        <p:spPr>
          <a:xfrm>
            <a:off x="5265938" y="4259245"/>
            <a:ext cx="1660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itself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BF1E9E03-92AC-46C6-988D-37A75A02F07D}"/>
              </a:ext>
            </a:extLst>
          </p:cNvPr>
          <p:cNvSpPr txBox="1"/>
          <p:nvPr/>
        </p:nvSpPr>
        <p:spPr>
          <a:xfrm>
            <a:off x="6940858" y="4549066"/>
            <a:ext cx="1660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themselves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9DCA79CA-14CE-4D15-BA74-7DBB773E79D4}"/>
              </a:ext>
            </a:extLst>
          </p:cNvPr>
          <p:cNvSpPr txBox="1"/>
          <p:nvPr/>
        </p:nvSpPr>
        <p:spPr>
          <a:xfrm>
            <a:off x="4725371" y="4926887"/>
            <a:ext cx="1660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myself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2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370</Words>
  <Application>Microsoft Office PowerPoint</Application>
  <PresentationFormat>Custom</PresentationFormat>
  <Paragraphs>131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11</cp:revision>
  <dcterms:created xsi:type="dcterms:W3CDTF">2021-10-25T17:55:32Z</dcterms:created>
  <dcterms:modified xsi:type="dcterms:W3CDTF">2021-10-28T12:29:50Z</dcterms:modified>
</cp:coreProperties>
</file>